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4"/>
  </p:sldMasterIdLst>
  <p:notesMasterIdLst>
    <p:notesMasterId r:id="rId32"/>
  </p:notesMasterIdLst>
  <p:handoutMasterIdLst>
    <p:handoutMasterId r:id="rId33"/>
  </p:handoutMasterIdLst>
  <p:sldIdLst>
    <p:sldId id="256" r:id="rId5"/>
    <p:sldId id="840" r:id="rId6"/>
    <p:sldId id="848" r:id="rId7"/>
    <p:sldId id="850" r:id="rId8"/>
    <p:sldId id="849" r:id="rId9"/>
    <p:sldId id="851" r:id="rId10"/>
    <p:sldId id="852" r:id="rId11"/>
    <p:sldId id="853" r:id="rId12"/>
    <p:sldId id="855" r:id="rId13"/>
    <p:sldId id="865" r:id="rId14"/>
    <p:sldId id="860" r:id="rId15"/>
    <p:sldId id="854" r:id="rId16"/>
    <p:sldId id="856" r:id="rId17"/>
    <p:sldId id="858" r:id="rId18"/>
    <p:sldId id="859" r:id="rId19"/>
    <p:sldId id="861" r:id="rId20"/>
    <p:sldId id="863" r:id="rId21"/>
    <p:sldId id="864" r:id="rId22"/>
    <p:sldId id="862" r:id="rId23"/>
    <p:sldId id="866" r:id="rId24"/>
    <p:sldId id="846" r:id="rId25"/>
    <p:sldId id="867" r:id="rId26"/>
    <p:sldId id="868" r:id="rId27"/>
    <p:sldId id="871" r:id="rId28"/>
    <p:sldId id="870" r:id="rId29"/>
    <p:sldId id="869" r:id="rId30"/>
    <p:sldId id="317" r:id="rId31"/>
  </p:sldIdLst>
  <p:sldSz cx="13817600" cy="77724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095A"/>
    <a:srgbClr val="1D1E0F"/>
    <a:srgbClr val="55582D"/>
    <a:srgbClr val="1A1F0D"/>
    <a:srgbClr val="BAB660"/>
    <a:srgbClr val="272E13"/>
    <a:srgbClr val="002E94"/>
    <a:srgbClr val="333F50"/>
    <a:srgbClr val="000087"/>
    <a:srgbClr val="9520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1"/>
    <p:restoredTop sz="94718"/>
  </p:normalViewPr>
  <p:slideViewPr>
    <p:cSldViewPr snapToGrid="0">
      <p:cViewPr>
        <p:scale>
          <a:sx n="37" d="100"/>
          <a:sy n="37" d="100"/>
        </p:scale>
        <p:origin x="3144" y="14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40E16BF-FC11-5C4C-B6E8-B149DD7653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a:extLst>
              <a:ext uri="{FF2B5EF4-FFF2-40B4-BE49-F238E27FC236}">
                <a16:creationId xmlns:a16="http://schemas.microsoft.com/office/drawing/2014/main" id="{836B0671-A2D4-2F43-9AE1-010415B94F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A10675-EB32-8243-A8A2-13523113CDBB}" type="datetimeFigureOut">
              <a:rPr lang="es-ES_tradnl" smtClean="0"/>
              <a:t>07/09/2025</a:t>
            </a:fld>
            <a:endParaRPr lang="es-ES_tradnl"/>
          </a:p>
        </p:txBody>
      </p:sp>
      <p:sp>
        <p:nvSpPr>
          <p:cNvPr id="4" name="Marcador de pie de página 3">
            <a:extLst>
              <a:ext uri="{FF2B5EF4-FFF2-40B4-BE49-F238E27FC236}">
                <a16:creationId xmlns:a16="http://schemas.microsoft.com/office/drawing/2014/main" id="{E28767C2-F0ED-F34A-B5DE-F8FCAA00E0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a:extLst>
              <a:ext uri="{FF2B5EF4-FFF2-40B4-BE49-F238E27FC236}">
                <a16:creationId xmlns:a16="http://schemas.microsoft.com/office/drawing/2014/main" id="{905D0DAB-2801-1C4A-831B-6DD67D8DD5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1DC032-80BB-074C-BBC7-9F71856CA8E3}" type="slidenum">
              <a:rPr lang="es-ES_tradnl" smtClean="0"/>
              <a:t>‹Nº›</a:t>
            </a:fld>
            <a:endParaRPr lang="es-ES_tradnl"/>
          </a:p>
        </p:txBody>
      </p:sp>
    </p:spTree>
    <p:extLst>
      <p:ext uri="{BB962C8B-B14F-4D97-AF65-F5344CB8AC3E}">
        <p14:creationId xmlns:p14="http://schemas.microsoft.com/office/powerpoint/2010/main" val="12389840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0721F-E703-6E45-8B16-A38962066249}" type="datetimeFigureOut">
              <a:rPr lang="es-ES_tradnl" smtClean="0"/>
              <a:t>07/09/2025</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0CD98-9B11-7740-959F-FF52FFBFF034}" type="slidenum">
              <a:rPr lang="es-ES_tradnl" smtClean="0"/>
              <a:t>‹Nº›</a:t>
            </a:fld>
            <a:endParaRPr lang="es-ES_tradnl"/>
          </a:p>
        </p:txBody>
      </p:sp>
    </p:spTree>
    <p:extLst>
      <p:ext uri="{BB962C8B-B14F-4D97-AF65-F5344CB8AC3E}">
        <p14:creationId xmlns:p14="http://schemas.microsoft.com/office/powerpoint/2010/main" val="188095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a:p>
        </p:txBody>
      </p:sp>
      <p:sp>
        <p:nvSpPr>
          <p:cNvPr id="4" name="Slide Number Placeholder 3"/>
          <p:cNvSpPr>
            <a:spLocks noGrp="1"/>
          </p:cNvSpPr>
          <p:nvPr>
            <p:ph type="sldNum" sz="quarter" idx="5"/>
          </p:nvPr>
        </p:nvSpPr>
        <p:spPr/>
        <p:txBody>
          <a:bodyPr/>
          <a:lstStyle/>
          <a:p>
            <a:fld id="{2A10CD98-9B11-7740-959F-FF52FFBFF034}" type="slidenum">
              <a:rPr lang="es-ES_tradnl" smtClean="0"/>
              <a:t>1</a:t>
            </a:fld>
            <a:endParaRPr lang="es-ES_tradnl"/>
          </a:p>
        </p:txBody>
      </p:sp>
    </p:spTree>
    <p:extLst>
      <p:ext uri="{BB962C8B-B14F-4D97-AF65-F5344CB8AC3E}">
        <p14:creationId xmlns:p14="http://schemas.microsoft.com/office/powerpoint/2010/main" val="3841015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3B97E-5761-4142-B169-E70AF0EBA0D8}"/>
              </a:ext>
            </a:extLst>
          </p:cNvPr>
          <p:cNvSpPr>
            <a:spLocks noGrp="1"/>
          </p:cNvSpPr>
          <p:nvPr>
            <p:ph type="ctrTitle"/>
          </p:nvPr>
        </p:nvSpPr>
        <p:spPr>
          <a:xfrm>
            <a:off x="2846439" y="4396197"/>
            <a:ext cx="7075093" cy="972784"/>
          </a:xfrm>
        </p:spPr>
        <p:txBody>
          <a:bodyPr anchor="b">
            <a:noAutofit/>
          </a:bodyPr>
          <a:lstStyle>
            <a:lvl1pPr algn="r">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5A2CB70-15A2-4064-91C9-C0316B6EA9F9}"/>
              </a:ext>
            </a:extLst>
          </p:cNvPr>
          <p:cNvSpPr>
            <a:spLocks noGrp="1"/>
          </p:cNvSpPr>
          <p:nvPr>
            <p:ph type="subTitle" idx="1"/>
          </p:nvPr>
        </p:nvSpPr>
        <p:spPr>
          <a:xfrm>
            <a:off x="2846439" y="5416351"/>
            <a:ext cx="7075093" cy="413808"/>
          </a:xfrm>
        </p:spPr>
        <p:txBody>
          <a:bodyPr>
            <a:normAutofit/>
          </a:bodyPr>
          <a:lstStyle>
            <a:lvl1pPr marL="0" indent="0" algn="r">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sp>
        <p:nvSpPr>
          <p:cNvPr id="6" name="Marcador de número de diapositiva 5">
            <a:extLst>
              <a:ext uri="{FF2B5EF4-FFF2-40B4-BE49-F238E27FC236}">
                <a16:creationId xmlns:a16="http://schemas.microsoft.com/office/drawing/2014/main" id="{65B71207-351C-4A38-AA86-D2FCD3A7E332}"/>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sp>
        <p:nvSpPr>
          <p:cNvPr id="7" name="Rectángulo">
            <a:extLst>
              <a:ext uri="{FF2B5EF4-FFF2-40B4-BE49-F238E27FC236}">
                <a16:creationId xmlns:a16="http://schemas.microsoft.com/office/drawing/2014/main" id="{F38B2254-1432-4197-8EC5-C21250AEFF61}"/>
              </a:ext>
            </a:extLst>
          </p:cNvPr>
          <p:cNvSpPr/>
          <p:nvPr/>
        </p:nvSpPr>
        <p:spPr>
          <a:xfrm>
            <a:off x="1727199" y="4219302"/>
            <a:ext cx="8091054" cy="99881"/>
          </a:xfrm>
          <a:prstGeom prst="rect">
            <a:avLst/>
          </a:prstGeom>
          <a:gradFill>
            <a:gsLst>
              <a:gs pos="0">
                <a:srgbClr val="E1325A">
                  <a:alpha val="80000"/>
                </a:srgbClr>
              </a:gs>
              <a:gs pos="100000">
                <a:srgbClr val="A242EE">
                  <a:alpha val="80000"/>
                </a:srgbClr>
              </a:gs>
            </a:gsLst>
          </a:gradFill>
          <a:ln w="12700">
            <a:miter lim="400000"/>
          </a:ln>
        </p:spPr>
        <p:txBody>
          <a:bodyPr lIns="57573" tIns="57573" rIns="57573" bIns="57573" anchor="ctr"/>
          <a:lstStyle/>
          <a:p>
            <a:pPr defTabSz="935539">
              <a:defRPr sz="3200">
                <a:solidFill>
                  <a:srgbClr val="FFFFFF"/>
                </a:solidFill>
                <a:latin typeface="Helvetica Neue Medium"/>
                <a:ea typeface="Helvetica Neue Medium"/>
                <a:cs typeface="Helvetica Neue Medium"/>
                <a:sym typeface="Helvetica Neue Medium"/>
              </a:defRPr>
            </a:pPr>
            <a:endParaRPr sz="3627"/>
          </a:p>
        </p:txBody>
      </p:sp>
      <p:cxnSp>
        <p:nvCxnSpPr>
          <p:cNvPr id="11" name="Conector recto 10">
            <a:extLst>
              <a:ext uri="{FF2B5EF4-FFF2-40B4-BE49-F238E27FC236}">
                <a16:creationId xmlns:a16="http://schemas.microsoft.com/office/drawing/2014/main" id="{AAD87BAA-A944-4E1C-8348-D14E0CD554C2}"/>
              </a:ext>
            </a:extLst>
          </p:cNvPr>
          <p:cNvCxnSpPr>
            <a:cxnSpLocks/>
          </p:cNvCxnSpPr>
          <p:nvPr/>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9" name="Subtítulo 2">
            <a:extLst>
              <a:ext uri="{FF2B5EF4-FFF2-40B4-BE49-F238E27FC236}">
                <a16:creationId xmlns:a16="http://schemas.microsoft.com/office/drawing/2014/main" id="{674EF986-C5DB-46BE-9451-7777A4D6E298}"/>
              </a:ext>
            </a:extLst>
          </p:cNvPr>
          <p:cNvSpPr txBox="1">
            <a:spLocks/>
          </p:cNvSpPr>
          <p:nvPr userDrawn="1"/>
        </p:nvSpPr>
        <p:spPr>
          <a:xfrm>
            <a:off x="347099" y="7210344"/>
            <a:ext cx="2578975"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pic>
        <p:nvPicPr>
          <p:cNvPr id="12" name="Gráfico 11">
            <a:extLst>
              <a:ext uri="{FF2B5EF4-FFF2-40B4-BE49-F238E27FC236}">
                <a16:creationId xmlns:a16="http://schemas.microsoft.com/office/drawing/2014/main" id="{D6AADF75-181F-40DB-928C-4A138E628F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10" name="Subtítulo 2">
            <a:extLst>
              <a:ext uri="{FF2B5EF4-FFF2-40B4-BE49-F238E27FC236}">
                <a16:creationId xmlns:a16="http://schemas.microsoft.com/office/drawing/2014/main" id="{B7697F83-C8B7-4346-85E8-A196647D4D8A}"/>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pic>
        <p:nvPicPr>
          <p:cNvPr id="8" name="Imagen 7" descr="Logotipo, Icono&#10;&#10;Descripción generada automáticamente">
            <a:extLst>
              <a:ext uri="{FF2B5EF4-FFF2-40B4-BE49-F238E27FC236}">
                <a16:creationId xmlns:a16="http://schemas.microsoft.com/office/drawing/2014/main" id="{2C9995DF-2932-242C-9441-4908D562502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64009" y="4151017"/>
            <a:ext cx="2911791" cy="1138182"/>
          </a:xfrm>
          <a:prstGeom prst="rect">
            <a:avLst/>
          </a:prstGeom>
        </p:spPr>
      </p:pic>
    </p:spTree>
    <p:extLst>
      <p:ext uri="{BB962C8B-B14F-4D97-AF65-F5344CB8AC3E}">
        <p14:creationId xmlns:p14="http://schemas.microsoft.com/office/powerpoint/2010/main" val="258263823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ncabezado de sección">
    <p:bg>
      <p:bgRef idx="1001">
        <a:schemeClr val="bg1"/>
      </p:bgRef>
    </p:bg>
    <p:spTree>
      <p:nvGrpSpPr>
        <p:cNvPr id="1" name=""/>
        <p:cNvGrpSpPr/>
        <p:nvPr/>
      </p:nvGrpSpPr>
      <p:grpSpPr>
        <a:xfrm>
          <a:off x="0" y="0"/>
          <a:ext cx="0" cy="0"/>
          <a:chOff x="0" y="0"/>
          <a:chExt cx="0" cy="0"/>
        </a:xfrm>
      </p:grpSpPr>
      <p:sp>
        <p:nvSpPr>
          <p:cNvPr id="26" name="Marcador de número de diapositiva 5">
            <a:extLst>
              <a:ext uri="{FF2B5EF4-FFF2-40B4-BE49-F238E27FC236}">
                <a16:creationId xmlns:a16="http://schemas.microsoft.com/office/drawing/2014/main" id="{6F64F3CE-91B5-420A-9326-140142E4DF16}"/>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28" name="Conector recto 27">
            <a:extLst>
              <a:ext uri="{FF2B5EF4-FFF2-40B4-BE49-F238E27FC236}">
                <a16:creationId xmlns:a16="http://schemas.microsoft.com/office/drawing/2014/main" id="{A55A36E7-AC6E-417E-BCD1-BFF32FA9FBCD}"/>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3" name="Gráfico 2">
            <a:extLst>
              <a:ext uri="{FF2B5EF4-FFF2-40B4-BE49-F238E27FC236}">
                <a16:creationId xmlns:a16="http://schemas.microsoft.com/office/drawing/2014/main" id="{DF640C75-A05B-431E-BD3E-4FC7DC4A9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89686" y="7144087"/>
            <a:ext cx="1336796" cy="480065"/>
          </a:xfrm>
          <a:prstGeom prst="rect">
            <a:avLst/>
          </a:prstGeom>
        </p:spPr>
      </p:pic>
      <p:sp>
        <p:nvSpPr>
          <p:cNvPr id="11" name="Subtítulo 2">
            <a:extLst>
              <a:ext uri="{FF2B5EF4-FFF2-40B4-BE49-F238E27FC236}">
                <a16:creationId xmlns:a16="http://schemas.microsoft.com/office/drawing/2014/main" id="{F5543B75-DDC9-454D-AB72-07F1FC6B7D44}"/>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50000"/>
                    <a:lumOff val="50000"/>
                  </a:schemeClr>
                </a:solidFill>
              </a:rPr>
              <a:t>Vigilada Mineducación</a:t>
            </a:r>
            <a:endParaRPr lang="es-CO" sz="1200">
              <a:solidFill>
                <a:schemeClr val="bg1">
                  <a:lumMod val="50000"/>
                  <a:lumOff val="50000"/>
                </a:schemeClr>
              </a:solidFill>
            </a:endParaRPr>
          </a:p>
        </p:txBody>
      </p:sp>
      <p:sp>
        <p:nvSpPr>
          <p:cNvPr id="12" name="Subtítulo 2">
            <a:extLst>
              <a:ext uri="{FF2B5EF4-FFF2-40B4-BE49-F238E27FC236}">
                <a16:creationId xmlns:a16="http://schemas.microsoft.com/office/drawing/2014/main" id="{246402F9-4D1B-4505-B576-CB1B0FBBDFF4}"/>
              </a:ext>
            </a:extLst>
          </p:cNvPr>
          <p:cNvSpPr txBox="1">
            <a:spLocks/>
          </p:cNvSpPr>
          <p:nvPr userDrawn="1"/>
        </p:nvSpPr>
        <p:spPr>
          <a:xfrm>
            <a:off x="347099" y="7210344"/>
            <a:ext cx="2713731"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sp>
        <p:nvSpPr>
          <p:cNvPr id="17" name="Título 1">
            <a:extLst>
              <a:ext uri="{FF2B5EF4-FFF2-40B4-BE49-F238E27FC236}">
                <a16:creationId xmlns:a16="http://schemas.microsoft.com/office/drawing/2014/main" id="{E2E90C22-0DE3-4766-A1BB-2026B8AB67A6}"/>
              </a:ext>
            </a:extLst>
          </p:cNvPr>
          <p:cNvSpPr>
            <a:spLocks noGrp="1"/>
          </p:cNvSpPr>
          <p:nvPr>
            <p:ph type="ctrTitle"/>
          </p:nvPr>
        </p:nvSpPr>
        <p:spPr>
          <a:xfrm>
            <a:off x="5975447" y="4984027"/>
            <a:ext cx="7075093" cy="972784"/>
          </a:xfrm>
        </p:spPr>
        <p:txBody>
          <a:bodyPr anchor="b">
            <a:noAutofit/>
          </a:bodyPr>
          <a:lstStyle>
            <a:lvl1pPr algn="r">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18" name="Subtítulo 2">
            <a:extLst>
              <a:ext uri="{FF2B5EF4-FFF2-40B4-BE49-F238E27FC236}">
                <a16:creationId xmlns:a16="http://schemas.microsoft.com/office/drawing/2014/main" id="{23A48ACA-1A1E-4EAD-ABE4-732E1554E5D5}"/>
              </a:ext>
            </a:extLst>
          </p:cNvPr>
          <p:cNvSpPr>
            <a:spLocks noGrp="1"/>
          </p:cNvSpPr>
          <p:nvPr>
            <p:ph type="subTitle" idx="1"/>
          </p:nvPr>
        </p:nvSpPr>
        <p:spPr>
          <a:xfrm>
            <a:off x="5975447" y="6004181"/>
            <a:ext cx="7075093" cy="413808"/>
          </a:xfrm>
        </p:spPr>
        <p:txBody>
          <a:bodyPr>
            <a:normAutofit/>
          </a:bodyPr>
          <a:lstStyle>
            <a:lvl1pPr marL="0" indent="0" algn="r">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pic>
        <p:nvPicPr>
          <p:cNvPr id="4" name="Gráfico 18">
            <a:extLst>
              <a:ext uri="{FF2B5EF4-FFF2-40B4-BE49-F238E27FC236}">
                <a16:creationId xmlns:a16="http://schemas.microsoft.com/office/drawing/2014/main" id="{4F1ABB4A-8F75-DA80-8510-29CE49C1B8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76327" y="3832550"/>
            <a:ext cx="2874211" cy="1002426"/>
          </a:xfrm>
          <a:prstGeom prst="rect">
            <a:avLst/>
          </a:prstGeom>
        </p:spPr>
      </p:pic>
    </p:spTree>
    <p:extLst>
      <p:ext uri="{BB962C8B-B14F-4D97-AF65-F5344CB8AC3E}">
        <p14:creationId xmlns:p14="http://schemas.microsoft.com/office/powerpoint/2010/main" val="78001531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Encabezado de sección">
    <p:bg>
      <p:bgRef idx="1001">
        <a:schemeClr val="bg1"/>
      </p:bgRef>
    </p:bg>
    <p:spTree>
      <p:nvGrpSpPr>
        <p:cNvPr id="1" name=""/>
        <p:cNvGrpSpPr/>
        <p:nvPr/>
      </p:nvGrpSpPr>
      <p:grpSpPr>
        <a:xfrm>
          <a:off x="0" y="0"/>
          <a:ext cx="0" cy="0"/>
          <a:chOff x="0" y="0"/>
          <a:chExt cx="0" cy="0"/>
        </a:xfrm>
      </p:grpSpPr>
      <p:sp>
        <p:nvSpPr>
          <p:cNvPr id="26" name="Marcador de número de diapositiva 5">
            <a:extLst>
              <a:ext uri="{FF2B5EF4-FFF2-40B4-BE49-F238E27FC236}">
                <a16:creationId xmlns:a16="http://schemas.microsoft.com/office/drawing/2014/main" id="{6F64F3CE-91B5-420A-9326-140142E4DF16}"/>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28" name="Conector recto 27">
            <a:extLst>
              <a:ext uri="{FF2B5EF4-FFF2-40B4-BE49-F238E27FC236}">
                <a16:creationId xmlns:a16="http://schemas.microsoft.com/office/drawing/2014/main" id="{A55A36E7-AC6E-417E-BCD1-BFF32FA9FBCD}"/>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3" name="Gráfico 2">
            <a:extLst>
              <a:ext uri="{FF2B5EF4-FFF2-40B4-BE49-F238E27FC236}">
                <a16:creationId xmlns:a16="http://schemas.microsoft.com/office/drawing/2014/main" id="{DF640C75-A05B-431E-BD3E-4FC7DC4A9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89686" y="7144087"/>
            <a:ext cx="1336796" cy="480065"/>
          </a:xfrm>
          <a:prstGeom prst="rect">
            <a:avLst/>
          </a:prstGeom>
        </p:spPr>
      </p:pic>
      <p:sp>
        <p:nvSpPr>
          <p:cNvPr id="11" name="Subtítulo 2">
            <a:extLst>
              <a:ext uri="{FF2B5EF4-FFF2-40B4-BE49-F238E27FC236}">
                <a16:creationId xmlns:a16="http://schemas.microsoft.com/office/drawing/2014/main" id="{F5543B75-DDC9-454D-AB72-07F1FC6B7D44}"/>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50000"/>
                    <a:lumOff val="50000"/>
                  </a:schemeClr>
                </a:solidFill>
              </a:rPr>
              <a:t>Vigilada Mineducación</a:t>
            </a:r>
            <a:endParaRPr lang="es-CO" sz="1200">
              <a:solidFill>
                <a:schemeClr val="bg1">
                  <a:lumMod val="50000"/>
                  <a:lumOff val="50000"/>
                </a:schemeClr>
              </a:solidFill>
            </a:endParaRPr>
          </a:p>
        </p:txBody>
      </p:sp>
      <p:sp>
        <p:nvSpPr>
          <p:cNvPr id="12" name="Subtítulo 2">
            <a:extLst>
              <a:ext uri="{FF2B5EF4-FFF2-40B4-BE49-F238E27FC236}">
                <a16:creationId xmlns:a16="http://schemas.microsoft.com/office/drawing/2014/main" id="{246402F9-4D1B-4505-B576-CB1B0FBBDFF4}"/>
              </a:ext>
            </a:extLst>
          </p:cNvPr>
          <p:cNvSpPr txBox="1">
            <a:spLocks/>
          </p:cNvSpPr>
          <p:nvPr userDrawn="1"/>
        </p:nvSpPr>
        <p:spPr>
          <a:xfrm>
            <a:off x="347099" y="7210344"/>
            <a:ext cx="2675227"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sp>
        <p:nvSpPr>
          <p:cNvPr id="15" name="Título 1">
            <a:extLst>
              <a:ext uri="{FF2B5EF4-FFF2-40B4-BE49-F238E27FC236}">
                <a16:creationId xmlns:a16="http://schemas.microsoft.com/office/drawing/2014/main" id="{5FDF1034-9D25-488F-81BF-695C39098145}"/>
              </a:ext>
            </a:extLst>
          </p:cNvPr>
          <p:cNvSpPr>
            <a:spLocks noGrp="1"/>
          </p:cNvSpPr>
          <p:nvPr>
            <p:ph type="ctrTitle"/>
          </p:nvPr>
        </p:nvSpPr>
        <p:spPr>
          <a:xfrm>
            <a:off x="543476" y="1772741"/>
            <a:ext cx="7075093" cy="972784"/>
          </a:xfrm>
        </p:spPr>
        <p:txBody>
          <a:bodyPr anchor="b">
            <a:noAutofit/>
          </a:bodyPr>
          <a:lstStyle>
            <a:lvl1pPr algn="l">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16" name="Subtítulo 2">
            <a:extLst>
              <a:ext uri="{FF2B5EF4-FFF2-40B4-BE49-F238E27FC236}">
                <a16:creationId xmlns:a16="http://schemas.microsoft.com/office/drawing/2014/main" id="{B64B71BA-AEA5-4DFC-81E8-27A3F870855C}"/>
              </a:ext>
            </a:extLst>
          </p:cNvPr>
          <p:cNvSpPr>
            <a:spLocks noGrp="1"/>
          </p:cNvSpPr>
          <p:nvPr>
            <p:ph type="subTitle" idx="1"/>
          </p:nvPr>
        </p:nvSpPr>
        <p:spPr>
          <a:xfrm>
            <a:off x="543476" y="2792895"/>
            <a:ext cx="7075093" cy="413808"/>
          </a:xfrm>
        </p:spPr>
        <p:txBody>
          <a:bodyPr>
            <a:normAutofit/>
          </a:bodyPr>
          <a:lstStyle>
            <a:lvl1pPr marL="0" indent="0" algn="l">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pic>
        <p:nvPicPr>
          <p:cNvPr id="5" name="Gráfico 18">
            <a:extLst>
              <a:ext uri="{FF2B5EF4-FFF2-40B4-BE49-F238E27FC236}">
                <a16:creationId xmlns:a16="http://schemas.microsoft.com/office/drawing/2014/main" id="{654D34D8-D268-105C-D35B-EED5C6A47F1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3476" y="621263"/>
            <a:ext cx="2874211" cy="1002426"/>
          </a:xfrm>
          <a:prstGeom prst="rect">
            <a:avLst/>
          </a:prstGeom>
        </p:spPr>
      </p:pic>
    </p:spTree>
    <p:extLst>
      <p:ext uri="{BB962C8B-B14F-4D97-AF65-F5344CB8AC3E}">
        <p14:creationId xmlns:p14="http://schemas.microsoft.com/office/powerpoint/2010/main" val="418230684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Encabezado de sección">
    <p:bg>
      <p:bgRef idx="1001">
        <a:schemeClr val="bg1"/>
      </p:bgRef>
    </p:bg>
    <p:spTree>
      <p:nvGrpSpPr>
        <p:cNvPr id="1" name=""/>
        <p:cNvGrpSpPr/>
        <p:nvPr/>
      </p:nvGrpSpPr>
      <p:grpSpPr>
        <a:xfrm>
          <a:off x="0" y="0"/>
          <a:ext cx="0" cy="0"/>
          <a:chOff x="0" y="0"/>
          <a:chExt cx="0" cy="0"/>
        </a:xfrm>
      </p:grpSpPr>
      <p:sp>
        <p:nvSpPr>
          <p:cNvPr id="26" name="Marcador de número de diapositiva 5">
            <a:extLst>
              <a:ext uri="{FF2B5EF4-FFF2-40B4-BE49-F238E27FC236}">
                <a16:creationId xmlns:a16="http://schemas.microsoft.com/office/drawing/2014/main" id="{6F64F3CE-91B5-420A-9326-140142E4DF16}"/>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28" name="Conector recto 27">
            <a:extLst>
              <a:ext uri="{FF2B5EF4-FFF2-40B4-BE49-F238E27FC236}">
                <a16:creationId xmlns:a16="http://schemas.microsoft.com/office/drawing/2014/main" id="{A55A36E7-AC6E-417E-BCD1-BFF32FA9FBCD}"/>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3" name="Gráfico 2">
            <a:extLst>
              <a:ext uri="{FF2B5EF4-FFF2-40B4-BE49-F238E27FC236}">
                <a16:creationId xmlns:a16="http://schemas.microsoft.com/office/drawing/2014/main" id="{DF640C75-A05B-431E-BD3E-4FC7DC4A9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89686" y="7144087"/>
            <a:ext cx="1336796" cy="480065"/>
          </a:xfrm>
          <a:prstGeom prst="rect">
            <a:avLst/>
          </a:prstGeom>
        </p:spPr>
      </p:pic>
      <p:sp>
        <p:nvSpPr>
          <p:cNvPr id="11" name="Subtítulo 2">
            <a:extLst>
              <a:ext uri="{FF2B5EF4-FFF2-40B4-BE49-F238E27FC236}">
                <a16:creationId xmlns:a16="http://schemas.microsoft.com/office/drawing/2014/main" id="{F5543B75-DDC9-454D-AB72-07F1FC6B7D44}"/>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50000"/>
                    <a:lumOff val="50000"/>
                  </a:schemeClr>
                </a:solidFill>
              </a:rPr>
              <a:t>Vigilada Mineducación</a:t>
            </a:r>
            <a:endParaRPr lang="es-CO" sz="1200">
              <a:solidFill>
                <a:schemeClr val="bg1">
                  <a:lumMod val="50000"/>
                  <a:lumOff val="50000"/>
                </a:schemeClr>
              </a:solidFill>
            </a:endParaRPr>
          </a:p>
        </p:txBody>
      </p:sp>
      <p:sp>
        <p:nvSpPr>
          <p:cNvPr id="12" name="Subtítulo 2">
            <a:extLst>
              <a:ext uri="{FF2B5EF4-FFF2-40B4-BE49-F238E27FC236}">
                <a16:creationId xmlns:a16="http://schemas.microsoft.com/office/drawing/2014/main" id="{246402F9-4D1B-4505-B576-CB1B0FBBDFF4}"/>
              </a:ext>
            </a:extLst>
          </p:cNvPr>
          <p:cNvSpPr txBox="1">
            <a:spLocks/>
          </p:cNvSpPr>
          <p:nvPr userDrawn="1"/>
        </p:nvSpPr>
        <p:spPr>
          <a:xfrm>
            <a:off x="347099" y="7210344"/>
            <a:ext cx="2925489"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sp>
        <p:nvSpPr>
          <p:cNvPr id="15" name="Título 1">
            <a:extLst>
              <a:ext uri="{FF2B5EF4-FFF2-40B4-BE49-F238E27FC236}">
                <a16:creationId xmlns:a16="http://schemas.microsoft.com/office/drawing/2014/main" id="{6C20B4A8-0A2A-42D9-82A5-891CA1F61199}"/>
              </a:ext>
            </a:extLst>
          </p:cNvPr>
          <p:cNvSpPr>
            <a:spLocks noGrp="1"/>
          </p:cNvSpPr>
          <p:nvPr>
            <p:ph type="ctrTitle"/>
          </p:nvPr>
        </p:nvSpPr>
        <p:spPr>
          <a:xfrm>
            <a:off x="3371253" y="4690110"/>
            <a:ext cx="7075093" cy="972784"/>
          </a:xfrm>
        </p:spPr>
        <p:txBody>
          <a:bodyPr anchor="b">
            <a:noAutofit/>
          </a:bodyPr>
          <a:lstStyle>
            <a:lvl1pPr algn="ctr">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16" name="Subtítulo 2">
            <a:extLst>
              <a:ext uri="{FF2B5EF4-FFF2-40B4-BE49-F238E27FC236}">
                <a16:creationId xmlns:a16="http://schemas.microsoft.com/office/drawing/2014/main" id="{4E197AA1-A037-44B6-892C-3F11922717A6}"/>
              </a:ext>
            </a:extLst>
          </p:cNvPr>
          <p:cNvSpPr>
            <a:spLocks noGrp="1"/>
          </p:cNvSpPr>
          <p:nvPr>
            <p:ph type="subTitle" idx="1"/>
          </p:nvPr>
        </p:nvSpPr>
        <p:spPr>
          <a:xfrm>
            <a:off x="3371253" y="5710264"/>
            <a:ext cx="7075093" cy="413808"/>
          </a:xfrm>
        </p:spPr>
        <p:txBody>
          <a:bodyPr>
            <a:normAutofit/>
          </a:bodyPr>
          <a:lstStyle>
            <a:lvl1pPr marL="0" indent="0" algn="ctr">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pic>
        <p:nvPicPr>
          <p:cNvPr id="4" name="Gráfico 18">
            <a:extLst>
              <a:ext uri="{FF2B5EF4-FFF2-40B4-BE49-F238E27FC236}">
                <a16:creationId xmlns:a16="http://schemas.microsoft.com/office/drawing/2014/main" id="{260A5ADD-2F8F-6F13-38C9-741552FA3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29080" y="6275849"/>
            <a:ext cx="2159439" cy="753138"/>
          </a:xfrm>
          <a:prstGeom prst="rect">
            <a:avLst/>
          </a:prstGeom>
        </p:spPr>
      </p:pic>
    </p:spTree>
    <p:extLst>
      <p:ext uri="{BB962C8B-B14F-4D97-AF65-F5344CB8AC3E}">
        <p14:creationId xmlns:p14="http://schemas.microsoft.com/office/powerpoint/2010/main" val="341258239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Encabezado de sección">
    <p:bg>
      <p:bgRef idx="1001">
        <a:schemeClr val="bg1"/>
      </p:bgRef>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50389F3C-F4C4-45B0-80F6-7973FC9E715F}"/>
              </a:ext>
            </a:extLst>
          </p:cNvPr>
          <p:cNvSpPr/>
          <p:nvPr userDrawn="1"/>
        </p:nvSpPr>
        <p:spPr>
          <a:xfrm>
            <a:off x="3727049" y="0"/>
            <a:ext cx="10090552" cy="7772400"/>
          </a:xfrm>
          <a:prstGeom prst="rect">
            <a:avLst/>
          </a:prstGeom>
          <a:gradFill>
            <a:gsLst>
              <a:gs pos="0">
                <a:schemeClr val="bg1">
                  <a:alpha val="80000"/>
                </a:schemeClr>
              </a:gs>
              <a:gs pos="50000">
                <a:schemeClr val="bg1">
                  <a:alpha val="60000"/>
                </a:schemeClr>
              </a:gs>
              <a:gs pos="100000">
                <a:schemeClr val="bg1">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Marcador de número de diapositiva 5">
            <a:extLst>
              <a:ext uri="{FF2B5EF4-FFF2-40B4-BE49-F238E27FC236}">
                <a16:creationId xmlns:a16="http://schemas.microsoft.com/office/drawing/2014/main" id="{6F64F3CE-91B5-420A-9326-140142E4DF16}"/>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28" name="Conector recto 27">
            <a:extLst>
              <a:ext uri="{FF2B5EF4-FFF2-40B4-BE49-F238E27FC236}">
                <a16:creationId xmlns:a16="http://schemas.microsoft.com/office/drawing/2014/main" id="{A55A36E7-AC6E-417E-BCD1-BFF32FA9FBCD}"/>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3" name="Gráfico 2">
            <a:extLst>
              <a:ext uri="{FF2B5EF4-FFF2-40B4-BE49-F238E27FC236}">
                <a16:creationId xmlns:a16="http://schemas.microsoft.com/office/drawing/2014/main" id="{DF640C75-A05B-431E-BD3E-4FC7DC4A9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89686" y="7144087"/>
            <a:ext cx="1336796" cy="480065"/>
          </a:xfrm>
          <a:prstGeom prst="rect">
            <a:avLst/>
          </a:prstGeom>
        </p:spPr>
      </p:pic>
      <p:sp>
        <p:nvSpPr>
          <p:cNvPr id="11" name="Subtítulo 2">
            <a:extLst>
              <a:ext uri="{FF2B5EF4-FFF2-40B4-BE49-F238E27FC236}">
                <a16:creationId xmlns:a16="http://schemas.microsoft.com/office/drawing/2014/main" id="{F5543B75-DDC9-454D-AB72-07F1FC6B7D44}"/>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50000"/>
                    <a:lumOff val="50000"/>
                  </a:schemeClr>
                </a:solidFill>
              </a:rPr>
              <a:t>Vigilada Mineducación</a:t>
            </a:r>
            <a:endParaRPr lang="es-CO" sz="1200">
              <a:solidFill>
                <a:schemeClr val="bg1">
                  <a:lumMod val="50000"/>
                  <a:lumOff val="50000"/>
                </a:schemeClr>
              </a:solidFill>
            </a:endParaRPr>
          </a:p>
        </p:txBody>
      </p:sp>
      <p:sp>
        <p:nvSpPr>
          <p:cNvPr id="12" name="Subtítulo 2">
            <a:extLst>
              <a:ext uri="{FF2B5EF4-FFF2-40B4-BE49-F238E27FC236}">
                <a16:creationId xmlns:a16="http://schemas.microsoft.com/office/drawing/2014/main" id="{246402F9-4D1B-4505-B576-CB1B0FBBDFF4}"/>
              </a:ext>
            </a:extLst>
          </p:cNvPr>
          <p:cNvSpPr txBox="1">
            <a:spLocks/>
          </p:cNvSpPr>
          <p:nvPr userDrawn="1"/>
        </p:nvSpPr>
        <p:spPr>
          <a:xfrm>
            <a:off x="347100" y="7210344"/>
            <a:ext cx="2790736"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sp>
        <p:nvSpPr>
          <p:cNvPr id="17" name="Título 1">
            <a:extLst>
              <a:ext uri="{FF2B5EF4-FFF2-40B4-BE49-F238E27FC236}">
                <a16:creationId xmlns:a16="http://schemas.microsoft.com/office/drawing/2014/main" id="{E2E90C22-0DE3-4766-A1BB-2026B8AB67A6}"/>
              </a:ext>
            </a:extLst>
          </p:cNvPr>
          <p:cNvSpPr>
            <a:spLocks noGrp="1"/>
          </p:cNvSpPr>
          <p:nvPr>
            <p:ph type="ctrTitle"/>
          </p:nvPr>
        </p:nvSpPr>
        <p:spPr>
          <a:xfrm>
            <a:off x="5975447" y="4984027"/>
            <a:ext cx="7075093" cy="972784"/>
          </a:xfrm>
        </p:spPr>
        <p:txBody>
          <a:bodyPr anchor="b">
            <a:noAutofit/>
          </a:bodyPr>
          <a:lstStyle>
            <a:lvl1pPr algn="r">
              <a:lnSpc>
                <a:spcPct val="80000"/>
              </a:lnSpc>
              <a:defRPr sz="3600">
                <a:effectLst/>
                <a:latin typeface="Vice City Sans" panose="02000000000000000000" pitchFamily="50" charset="0"/>
              </a:defRPr>
            </a:lvl1pPr>
          </a:lstStyle>
          <a:p>
            <a:r>
              <a:rPr lang="es-ES"/>
              <a:t>Haga clic para modificar el estilo de título del patrón</a:t>
            </a:r>
            <a:endParaRPr lang="es-CO"/>
          </a:p>
        </p:txBody>
      </p:sp>
      <p:sp>
        <p:nvSpPr>
          <p:cNvPr id="18" name="Subtítulo 2">
            <a:extLst>
              <a:ext uri="{FF2B5EF4-FFF2-40B4-BE49-F238E27FC236}">
                <a16:creationId xmlns:a16="http://schemas.microsoft.com/office/drawing/2014/main" id="{23A48ACA-1A1E-4EAD-ABE4-732E1554E5D5}"/>
              </a:ext>
            </a:extLst>
          </p:cNvPr>
          <p:cNvSpPr>
            <a:spLocks noGrp="1"/>
          </p:cNvSpPr>
          <p:nvPr>
            <p:ph type="subTitle" idx="1"/>
          </p:nvPr>
        </p:nvSpPr>
        <p:spPr>
          <a:xfrm>
            <a:off x="5975447" y="6004181"/>
            <a:ext cx="7075093" cy="413808"/>
          </a:xfrm>
        </p:spPr>
        <p:txBody>
          <a:bodyPr>
            <a:normAutofit/>
          </a:bodyPr>
          <a:lstStyle>
            <a:lvl1pPr marL="0" indent="0" algn="r">
              <a:buNone/>
              <a:defRPr sz="2040">
                <a:effectLst/>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pic>
        <p:nvPicPr>
          <p:cNvPr id="19" name="Gráfico 18">
            <a:extLst>
              <a:ext uri="{FF2B5EF4-FFF2-40B4-BE49-F238E27FC236}">
                <a16:creationId xmlns:a16="http://schemas.microsoft.com/office/drawing/2014/main" id="{2CF54FD3-31DC-4E24-8357-49F05ACE7E1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76327" y="3832549"/>
            <a:ext cx="2874213" cy="1002427"/>
          </a:xfrm>
          <a:prstGeom prst="rect">
            <a:avLst/>
          </a:prstGeom>
        </p:spPr>
      </p:pic>
    </p:spTree>
    <p:extLst>
      <p:ext uri="{BB962C8B-B14F-4D97-AF65-F5344CB8AC3E}">
        <p14:creationId xmlns:p14="http://schemas.microsoft.com/office/powerpoint/2010/main" val="183467660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Encabezado de sección">
    <p:bg>
      <p:bgRef idx="1001">
        <a:schemeClr val="bg1"/>
      </p:bgRef>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4BB69F40-78E6-4E7D-942E-D48A83F9B8BB}"/>
              </a:ext>
            </a:extLst>
          </p:cNvPr>
          <p:cNvSpPr/>
          <p:nvPr userDrawn="1"/>
        </p:nvSpPr>
        <p:spPr>
          <a:xfrm flipH="1">
            <a:off x="0" y="0"/>
            <a:ext cx="10090552" cy="7772400"/>
          </a:xfrm>
          <a:prstGeom prst="rect">
            <a:avLst/>
          </a:prstGeom>
          <a:gradFill>
            <a:gsLst>
              <a:gs pos="0">
                <a:schemeClr val="bg1">
                  <a:alpha val="80000"/>
                </a:schemeClr>
              </a:gs>
              <a:gs pos="50000">
                <a:schemeClr val="bg1">
                  <a:alpha val="60000"/>
                </a:schemeClr>
              </a:gs>
              <a:gs pos="100000">
                <a:schemeClr val="bg1">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Marcador de número de diapositiva 5">
            <a:extLst>
              <a:ext uri="{FF2B5EF4-FFF2-40B4-BE49-F238E27FC236}">
                <a16:creationId xmlns:a16="http://schemas.microsoft.com/office/drawing/2014/main" id="{6F64F3CE-91B5-420A-9326-140142E4DF16}"/>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28" name="Conector recto 27">
            <a:extLst>
              <a:ext uri="{FF2B5EF4-FFF2-40B4-BE49-F238E27FC236}">
                <a16:creationId xmlns:a16="http://schemas.microsoft.com/office/drawing/2014/main" id="{A55A36E7-AC6E-417E-BCD1-BFF32FA9FBCD}"/>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3" name="Gráfico 2">
            <a:extLst>
              <a:ext uri="{FF2B5EF4-FFF2-40B4-BE49-F238E27FC236}">
                <a16:creationId xmlns:a16="http://schemas.microsoft.com/office/drawing/2014/main" id="{DF640C75-A05B-431E-BD3E-4FC7DC4A9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89686" y="7144087"/>
            <a:ext cx="1336796" cy="480065"/>
          </a:xfrm>
          <a:prstGeom prst="rect">
            <a:avLst/>
          </a:prstGeom>
        </p:spPr>
      </p:pic>
      <p:sp>
        <p:nvSpPr>
          <p:cNvPr id="11" name="Subtítulo 2">
            <a:extLst>
              <a:ext uri="{FF2B5EF4-FFF2-40B4-BE49-F238E27FC236}">
                <a16:creationId xmlns:a16="http://schemas.microsoft.com/office/drawing/2014/main" id="{F5543B75-DDC9-454D-AB72-07F1FC6B7D44}"/>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50000"/>
                    <a:lumOff val="50000"/>
                  </a:schemeClr>
                </a:solidFill>
              </a:rPr>
              <a:t>Vigilada Mineducación</a:t>
            </a:r>
            <a:endParaRPr lang="es-CO" sz="1200">
              <a:solidFill>
                <a:schemeClr val="bg1">
                  <a:lumMod val="50000"/>
                  <a:lumOff val="50000"/>
                </a:schemeClr>
              </a:solidFill>
            </a:endParaRPr>
          </a:p>
        </p:txBody>
      </p:sp>
      <p:sp>
        <p:nvSpPr>
          <p:cNvPr id="12" name="Subtítulo 2">
            <a:extLst>
              <a:ext uri="{FF2B5EF4-FFF2-40B4-BE49-F238E27FC236}">
                <a16:creationId xmlns:a16="http://schemas.microsoft.com/office/drawing/2014/main" id="{246402F9-4D1B-4505-B576-CB1B0FBBDFF4}"/>
              </a:ext>
            </a:extLst>
          </p:cNvPr>
          <p:cNvSpPr txBox="1">
            <a:spLocks/>
          </p:cNvSpPr>
          <p:nvPr userDrawn="1"/>
        </p:nvSpPr>
        <p:spPr>
          <a:xfrm>
            <a:off x="347100" y="7210344"/>
            <a:ext cx="2874212"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pic>
        <p:nvPicPr>
          <p:cNvPr id="14" name="Gráfico 13">
            <a:extLst>
              <a:ext uri="{FF2B5EF4-FFF2-40B4-BE49-F238E27FC236}">
                <a16:creationId xmlns:a16="http://schemas.microsoft.com/office/drawing/2014/main" id="{7E69CF11-4305-42E0-8DC3-C2BA5DC1E66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3476" y="621263"/>
            <a:ext cx="2874213" cy="1002427"/>
          </a:xfrm>
          <a:prstGeom prst="rect">
            <a:avLst/>
          </a:prstGeom>
        </p:spPr>
      </p:pic>
      <p:sp>
        <p:nvSpPr>
          <p:cNvPr id="15" name="Título 1">
            <a:extLst>
              <a:ext uri="{FF2B5EF4-FFF2-40B4-BE49-F238E27FC236}">
                <a16:creationId xmlns:a16="http://schemas.microsoft.com/office/drawing/2014/main" id="{2478EF96-255E-4437-9F7B-C344B035409B}"/>
              </a:ext>
            </a:extLst>
          </p:cNvPr>
          <p:cNvSpPr>
            <a:spLocks noGrp="1"/>
          </p:cNvSpPr>
          <p:nvPr>
            <p:ph type="ctrTitle"/>
          </p:nvPr>
        </p:nvSpPr>
        <p:spPr>
          <a:xfrm>
            <a:off x="543476" y="1772741"/>
            <a:ext cx="7075093" cy="972784"/>
          </a:xfrm>
        </p:spPr>
        <p:txBody>
          <a:bodyPr anchor="b">
            <a:noAutofit/>
          </a:bodyPr>
          <a:lstStyle>
            <a:lvl1pPr algn="l">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17" name="Subtítulo 2">
            <a:extLst>
              <a:ext uri="{FF2B5EF4-FFF2-40B4-BE49-F238E27FC236}">
                <a16:creationId xmlns:a16="http://schemas.microsoft.com/office/drawing/2014/main" id="{7E70A27B-37BE-4E65-BB74-D433900A540A}"/>
              </a:ext>
            </a:extLst>
          </p:cNvPr>
          <p:cNvSpPr>
            <a:spLocks noGrp="1"/>
          </p:cNvSpPr>
          <p:nvPr>
            <p:ph type="subTitle" idx="1"/>
          </p:nvPr>
        </p:nvSpPr>
        <p:spPr>
          <a:xfrm>
            <a:off x="543476" y="2792895"/>
            <a:ext cx="7075093" cy="413808"/>
          </a:xfrm>
        </p:spPr>
        <p:txBody>
          <a:bodyPr>
            <a:normAutofit/>
          </a:bodyPr>
          <a:lstStyle>
            <a:lvl1pPr marL="0" indent="0" algn="l">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spTree>
    <p:extLst>
      <p:ext uri="{BB962C8B-B14F-4D97-AF65-F5344CB8AC3E}">
        <p14:creationId xmlns:p14="http://schemas.microsoft.com/office/powerpoint/2010/main" val="420941869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Encabezado de sección">
    <p:bg>
      <p:bgRef idx="1001">
        <a:schemeClr val="bg1"/>
      </p:bgRef>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037E542D-6EF4-40FC-B482-30158BD3D149}"/>
              </a:ext>
            </a:extLst>
          </p:cNvPr>
          <p:cNvSpPr/>
          <p:nvPr userDrawn="1"/>
        </p:nvSpPr>
        <p:spPr>
          <a:xfrm rot="16200000" flipH="1">
            <a:off x="4805102" y="-1240099"/>
            <a:ext cx="4207398" cy="13817601"/>
          </a:xfrm>
          <a:prstGeom prst="rect">
            <a:avLst/>
          </a:prstGeom>
          <a:gradFill>
            <a:gsLst>
              <a:gs pos="0">
                <a:schemeClr val="bg1">
                  <a:alpha val="80000"/>
                </a:schemeClr>
              </a:gs>
              <a:gs pos="50000">
                <a:schemeClr val="bg1">
                  <a:alpha val="60000"/>
                </a:schemeClr>
              </a:gs>
              <a:gs pos="100000">
                <a:schemeClr val="bg1">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Marcador de número de diapositiva 5">
            <a:extLst>
              <a:ext uri="{FF2B5EF4-FFF2-40B4-BE49-F238E27FC236}">
                <a16:creationId xmlns:a16="http://schemas.microsoft.com/office/drawing/2014/main" id="{6F64F3CE-91B5-420A-9326-140142E4DF16}"/>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28" name="Conector recto 27">
            <a:extLst>
              <a:ext uri="{FF2B5EF4-FFF2-40B4-BE49-F238E27FC236}">
                <a16:creationId xmlns:a16="http://schemas.microsoft.com/office/drawing/2014/main" id="{A55A36E7-AC6E-417E-BCD1-BFF32FA9FBCD}"/>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3" name="Gráfico 2">
            <a:extLst>
              <a:ext uri="{FF2B5EF4-FFF2-40B4-BE49-F238E27FC236}">
                <a16:creationId xmlns:a16="http://schemas.microsoft.com/office/drawing/2014/main" id="{DF640C75-A05B-431E-BD3E-4FC7DC4A9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89686" y="7144087"/>
            <a:ext cx="1336796" cy="480065"/>
          </a:xfrm>
          <a:prstGeom prst="rect">
            <a:avLst/>
          </a:prstGeom>
        </p:spPr>
      </p:pic>
      <p:sp>
        <p:nvSpPr>
          <p:cNvPr id="11" name="Subtítulo 2">
            <a:extLst>
              <a:ext uri="{FF2B5EF4-FFF2-40B4-BE49-F238E27FC236}">
                <a16:creationId xmlns:a16="http://schemas.microsoft.com/office/drawing/2014/main" id="{F5543B75-DDC9-454D-AB72-07F1FC6B7D44}"/>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50000"/>
                    <a:lumOff val="50000"/>
                  </a:schemeClr>
                </a:solidFill>
              </a:rPr>
              <a:t>Vigilada Mineducación</a:t>
            </a:r>
            <a:endParaRPr lang="es-CO" sz="1200">
              <a:solidFill>
                <a:schemeClr val="bg1">
                  <a:lumMod val="50000"/>
                  <a:lumOff val="50000"/>
                </a:schemeClr>
              </a:solidFill>
            </a:endParaRPr>
          </a:p>
        </p:txBody>
      </p:sp>
      <p:sp>
        <p:nvSpPr>
          <p:cNvPr id="12" name="Subtítulo 2">
            <a:extLst>
              <a:ext uri="{FF2B5EF4-FFF2-40B4-BE49-F238E27FC236}">
                <a16:creationId xmlns:a16="http://schemas.microsoft.com/office/drawing/2014/main" id="{246402F9-4D1B-4505-B576-CB1B0FBBDFF4}"/>
              </a:ext>
            </a:extLst>
          </p:cNvPr>
          <p:cNvSpPr txBox="1">
            <a:spLocks/>
          </p:cNvSpPr>
          <p:nvPr userDrawn="1"/>
        </p:nvSpPr>
        <p:spPr>
          <a:xfrm>
            <a:off x="347099" y="7210344"/>
            <a:ext cx="2646351"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sp>
        <p:nvSpPr>
          <p:cNvPr id="15" name="Título 1">
            <a:extLst>
              <a:ext uri="{FF2B5EF4-FFF2-40B4-BE49-F238E27FC236}">
                <a16:creationId xmlns:a16="http://schemas.microsoft.com/office/drawing/2014/main" id="{6C20B4A8-0A2A-42D9-82A5-891CA1F61199}"/>
              </a:ext>
            </a:extLst>
          </p:cNvPr>
          <p:cNvSpPr>
            <a:spLocks noGrp="1"/>
          </p:cNvSpPr>
          <p:nvPr>
            <p:ph type="ctrTitle"/>
          </p:nvPr>
        </p:nvSpPr>
        <p:spPr>
          <a:xfrm>
            <a:off x="3371253" y="4690110"/>
            <a:ext cx="7075093" cy="972784"/>
          </a:xfrm>
        </p:spPr>
        <p:txBody>
          <a:bodyPr anchor="b">
            <a:noAutofit/>
          </a:bodyPr>
          <a:lstStyle>
            <a:lvl1pPr algn="ctr">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16" name="Subtítulo 2">
            <a:extLst>
              <a:ext uri="{FF2B5EF4-FFF2-40B4-BE49-F238E27FC236}">
                <a16:creationId xmlns:a16="http://schemas.microsoft.com/office/drawing/2014/main" id="{4E197AA1-A037-44B6-892C-3F11922717A6}"/>
              </a:ext>
            </a:extLst>
          </p:cNvPr>
          <p:cNvSpPr>
            <a:spLocks noGrp="1"/>
          </p:cNvSpPr>
          <p:nvPr>
            <p:ph type="subTitle" idx="1"/>
          </p:nvPr>
        </p:nvSpPr>
        <p:spPr>
          <a:xfrm>
            <a:off x="3371253" y="5710264"/>
            <a:ext cx="7075093" cy="413808"/>
          </a:xfrm>
        </p:spPr>
        <p:txBody>
          <a:bodyPr>
            <a:normAutofit/>
          </a:bodyPr>
          <a:lstStyle>
            <a:lvl1pPr marL="0" indent="0" algn="ctr">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pic>
        <p:nvPicPr>
          <p:cNvPr id="17" name="Gráfico 16">
            <a:extLst>
              <a:ext uri="{FF2B5EF4-FFF2-40B4-BE49-F238E27FC236}">
                <a16:creationId xmlns:a16="http://schemas.microsoft.com/office/drawing/2014/main" id="{D5A427AA-4B36-4492-A2BE-393D9B7B83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29080" y="6275849"/>
            <a:ext cx="2159439" cy="753138"/>
          </a:xfrm>
          <a:prstGeom prst="rect">
            <a:avLst/>
          </a:prstGeom>
        </p:spPr>
      </p:pic>
    </p:spTree>
    <p:extLst>
      <p:ext uri="{BB962C8B-B14F-4D97-AF65-F5344CB8AC3E}">
        <p14:creationId xmlns:p14="http://schemas.microsoft.com/office/powerpoint/2010/main" val="238312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48" userDrawn="1">
          <p15:clr>
            <a:srgbClr val="FBAE40"/>
          </p15:clr>
        </p15:guide>
        <p15:guide id="2" pos="43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10BBB9-CACB-4062-BDD5-89B6ED03E0F1}"/>
              </a:ext>
            </a:extLst>
          </p:cNvPr>
          <p:cNvSpPr>
            <a:spLocks noGrp="1"/>
          </p:cNvSpPr>
          <p:nvPr>
            <p:ph idx="1"/>
          </p:nvPr>
        </p:nvSpPr>
        <p:spPr>
          <a:xfrm>
            <a:off x="414621" y="1450848"/>
            <a:ext cx="13057536" cy="534445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cxnSp>
        <p:nvCxnSpPr>
          <p:cNvPr id="13" name="Conector recto 12">
            <a:extLst>
              <a:ext uri="{FF2B5EF4-FFF2-40B4-BE49-F238E27FC236}">
                <a16:creationId xmlns:a16="http://schemas.microsoft.com/office/drawing/2014/main" id="{E519DCCA-0C8E-406B-8A6A-4A12DE06F0A2}"/>
              </a:ext>
            </a:extLst>
          </p:cNvPr>
          <p:cNvCxnSpPr>
            <a:cxnSpLocks/>
          </p:cNvCxnSpPr>
          <p:nvPr/>
        </p:nvCxnSpPr>
        <p:spPr>
          <a:xfrm>
            <a:off x="11046889" y="338244"/>
            <a:ext cx="0" cy="709080"/>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114232E0-A0B8-414F-BFBD-6335781D559D}"/>
              </a:ext>
            </a:extLst>
          </p:cNvPr>
          <p:cNvSpPr>
            <a:spLocks noGrp="1"/>
          </p:cNvSpPr>
          <p:nvPr>
            <p:ph type="ctrTitle"/>
          </p:nvPr>
        </p:nvSpPr>
        <p:spPr>
          <a:xfrm>
            <a:off x="420643" y="265821"/>
            <a:ext cx="8398892" cy="972784"/>
          </a:xfrm>
        </p:spPr>
        <p:txBody>
          <a:bodyPr anchor="b">
            <a:noAutofit/>
          </a:bodyPr>
          <a:lstStyle>
            <a:lvl1pPr algn="l">
              <a:defRPr sz="3600">
                <a:latin typeface="Vice City Sans" panose="02000000000000000000" pitchFamily="50" charset="0"/>
              </a:defRPr>
            </a:lvl1pPr>
          </a:lstStyle>
          <a:p>
            <a:r>
              <a:rPr lang="es-ES"/>
              <a:t>Haga clic para modificar el estilo de título del patrón</a:t>
            </a:r>
            <a:endParaRPr lang="es-CO"/>
          </a:p>
        </p:txBody>
      </p:sp>
      <p:sp>
        <p:nvSpPr>
          <p:cNvPr id="9" name="Marcador de número de diapositiva 5">
            <a:extLst>
              <a:ext uri="{FF2B5EF4-FFF2-40B4-BE49-F238E27FC236}">
                <a16:creationId xmlns:a16="http://schemas.microsoft.com/office/drawing/2014/main" id="{F3E9FCD0-3A2B-4931-A57C-8450B37EBA5A}"/>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11" name="Conector recto 10">
            <a:extLst>
              <a:ext uri="{FF2B5EF4-FFF2-40B4-BE49-F238E27FC236}">
                <a16:creationId xmlns:a16="http://schemas.microsoft.com/office/drawing/2014/main" id="{C89B81A4-05C9-46D7-8812-6C902272D490}"/>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10" name="Gráfico 9">
            <a:extLst>
              <a:ext uri="{FF2B5EF4-FFF2-40B4-BE49-F238E27FC236}">
                <a16:creationId xmlns:a16="http://schemas.microsoft.com/office/drawing/2014/main" id="{3D59DB55-2BA0-48E4-99AD-A990B456B7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17" name="Subtítulo 2">
            <a:extLst>
              <a:ext uri="{FF2B5EF4-FFF2-40B4-BE49-F238E27FC236}">
                <a16:creationId xmlns:a16="http://schemas.microsoft.com/office/drawing/2014/main" id="{B17B070F-9108-4391-AD07-36FE81B3F768}"/>
              </a:ext>
            </a:extLst>
          </p:cNvPr>
          <p:cNvSpPr txBox="1">
            <a:spLocks/>
          </p:cNvSpPr>
          <p:nvPr userDrawn="1"/>
        </p:nvSpPr>
        <p:spPr>
          <a:xfrm rot="16200000">
            <a:off x="12687461" y="5806867"/>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sp>
        <p:nvSpPr>
          <p:cNvPr id="16" name="Subtítulo 2">
            <a:extLst>
              <a:ext uri="{FF2B5EF4-FFF2-40B4-BE49-F238E27FC236}">
                <a16:creationId xmlns:a16="http://schemas.microsoft.com/office/drawing/2014/main" id="{8F7950BE-34DE-4B47-9298-7F02465D90A0}"/>
              </a:ext>
            </a:extLst>
          </p:cNvPr>
          <p:cNvSpPr txBox="1">
            <a:spLocks/>
          </p:cNvSpPr>
          <p:nvPr userDrawn="1"/>
        </p:nvSpPr>
        <p:spPr>
          <a:xfrm>
            <a:off x="347099" y="7210344"/>
            <a:ext cx="2704105"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bg1">
                    <a:lumMod val="65000"/>
                  </a:schemeClr>
                </a:solidFill>
                <a:latin typeface="Avenir Next Medium" panose="020B0603020202020204" pitchFamily="34" charset="0"/>
              </a:rPr>
              <a:t>UPB #</a:t>
            </a:r>
            <a:r>
              <a:rPr lang="es-ES" b="1" i="0" err="1">
                <a:solidFill>
                  <a:schemeClr val="bg1">
                    <a:lumMod val="65000"/>
                  </a:schemeClr>
                </a:solidFill>
                <a:latin typeface="Avenir Next Medium" panose="020B0603020202020204" pitchFamily="34" charset="0"/>
              </a:rPr>
              <a:t>SinLímites</a:t>
            </a:r>
            <a:endParaRPr lang="es-CO" b="1" i="0">
              <a:solidFill>
                <a:schemeClr val="bg1">
                  <a:lumMod val="65000"/>
                </a:schemeClr>
              </a:solidFill>
              <a:latin typeface="Avenir Next Medium" panose="020B0603020202020204" pitchFamily="34" charset="0"/>
            </a:endParaRPr>
          </a:p>
        </p:txBody>
      </p:sp>
      <p:pic>
        <p:nvPicPr>
          <p:cNvPr id="2" name="Imagen 1" descr="Logotipo, Icono&#10;&#10;Descripción generada automáticamente">
            <a:extLst>
              <a:ext uri="{FF2B5EF4-FFF2-40B4-BE49-F238E27FC236}">
                <a16:creationId xmlns:a16="http://schemas.microsoft.com/office/drawing/2014/main" id="{C60F3F6A-D901-B88A-301C-783EA0EAB8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08071" y="255792"/>
            <a:ext cx="2197711" cy="859057"/>
          </a:xfrm>
          <a:prstGeom prst="rect">
            <a:avLst/>
          </a:prstGeom>
        </p:spPr>
      </p:pic>
    </p:spTree>
    <p:extLst>
      <p:ext uri="{BB962C8B-B14F-4D97-AF65-F5344CB8AC3E}">
        <p14:creationId xmlns:p14="http://schemas.microsoft.com/office/powerpoint/2010/main" val="2010977377"/>
      </p:ext>
    </p:extLst>
  </p:cSld>
  <p:clrMapOvr>
    <a:masterClrMapping/>
  </p:clrMapOvr>
  <p:hf hdr="0" ftr="0" dt="0"/>
  <p:extLst>
    <p:ext uri="{DCECCB84-F9BA-43D5-87BE-67443E8EF086}">
      <p15:sldGuideLst xmlns:p15="http://schemas.microsoft.com/office/powerpoint/2012/main">
        <p15:guide id="1" orient="horz" pos="2448" userDrawn="1">
          <p15:clr>
            <a:srgbClr val="FBAE40"/>
          </p15:clr>
        </p15:guide>
        <p15:guide id="2" pos="4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10BBB9-CACB-4062-BDD5-89B6ED03E0F1}"/>
              </a:ext>
            </a:extLst>
          </p:cNvPr>
          <p:cNvSpPr>
            <a:spLocks noGrp="1"/>
          </p:cNvSpPr>
          <p:nvPr>
            <p:ph idx="1"/>
          </p:nvPr>
        </p:nvSpPr>
        <p:spPr>
          <a:xfrm>
            <a:off x="414621" y="1450848"/>
            <a:ext cx="13057536" cy="534445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cxnSp>
        <p:nvCxnSpPr>
          <p:cNvPr id="13" name="Conector recto 12">
            <a:extLst>
              <a:ext uri="{FF2B5EF4-FFF2-40B4-BE49-F238E27FC236}">
                <a16:creationId xmlns:a16="http://schemas.microsoft.com/office/drawing/2014/main" id="{E519DCCA-0C8E-406B-8A6A-4A12DE06F0A2}"/>
              </a:ext>
            </a:extLst>
          </p:cNvPr>
          <p:cNvCxnSpPr>
            <a:cxnSpLocks/>
          </p:cNvCxnSpPr>
          <p:nvPr/>
        </p:nvCxnSpPr>
        <p:spPr>
          <a:xfrm>
            <a:off x="11046889" y="338244"/>
            <a:ext cx="0" cy="709080"/>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114232E0-A0B8-414F-BFBD-6335781D559D}"/>
              </a:ext>
            </a:extLst>
          </p:cNvPr>
          <p:cNvSpPr>
            <a:spLocks noGrp="1"/>
          </p:cNvSpPr>
          <p:nvPr>
            <p:ph type="ctrTitle"/>
          </p:nvPr>
        </p:nvSpPr>
        <p:spPr>
          <a:xfrm>
            <a:off x="420643" y="265821"/>
            <a:ext cx="8398892" cy="972784"/>
          </a:xfrm>
        </p:spPr>
        <p:txBody>
          <a:bodyPr anchor="b">
            <a:noAutofit/>
          </a:bodyPr>
          <a:lstStyle>
            <a:lvl1pPr algn="l">
              <a:defRPr sz="3600">
                <a:latin typeface="Vice City Sans" panose="02000000000000000000" pitchFamily="50" charset="0"/>
              </a:defRPr>
            </a:lvl1pPr>
          </a:lstStyle>
          <a:p>
            <a:r>
              <a:rPr lang="es-ES"/>
              <a:t>Haga clic para modificar el estilo de título del patrón</a:t>
            </a:r>
            <a:endParaRPr lang="es-CO"/>
          </a:p>
        </p:txBody>
      </p:sp>
      <p:sp>
        <p:nvSpPr>
          <p:cNvPr id="9" name="Marcador de número de diapositiva 5">
            <a:extLst>
              <a:ext uri="{FF2B5EF4-FFF2-40B4-BE49-F238E27FC236}">
                <a16:creationId xmlns:a16="http://schemas.microsoft.com/office/drawing/2014/main" id="{F3E9FCD0-3A2B-4931-A57C-8450B37EBA5A}"/>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11" name="Conector recto 10">
            <a:extLst>
              <a:ext uri="{FF2B5EF4-FFF2-40B4-BE49-F238E27FC236}">
                <a16:creationId xmlns:a16="http://schemas.microsoft.com/office/drawing/2014/main" id="{C89B81A4-05C9-46D7-8812-6C902272D490}"/>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10" name="Gráfico 9">
            <a:extLst>
              <a:ext uri="{FF2B5EF4-FFF2-40B4-BE49-F238E27FC236}">
                <a16:creationId xmlns:a16="http://schemas.microsoft.com/office/drawing/2014/main" id="{3D59DB55-2BA0-48E4-99AD-A990B456B7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17" name="Subtítulo 2">
            <a:extLst>
              <a:ext uri="{FF2B5EF4-FFF2-40B4-BE49-F238E27FC236}">
                <a16:creationId xmlns:a16="http://schemas.microsoft.com/office/drawing/2014/main" id="{B17B070F-9108-4391-AD07-36FE81B3F768}"/>
              </a:ext>
            </a:extLst>
          </p:cNvPr>
          <p:cNvSpPr txBox="1">
            <a:spLocks/>
          </p:cNvSpPr>
          <p:nvPr userDrawn="1"/>
        </p:nvSpPr>
        <p:spPr>
          <a:xfrm rot="16200000">
            <a:off x="12687461" y="5806867"/>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sp>
        <p:nvSpPr>
          <p:cNvPr id="16" name="Subtítulo 2">
            <a:extLst>
              <a:ext uri="{FF2B5EF4-FFF2-40B4-BE49-F238E27FC236}">
                <a16:creationId xmlns:a16="http://schemas.microsoft.com/office/drawing/2014/main" id="{8F7950BE-34DE-4B47-9298-7F02465D90A0}"/>
              </a:ext>
            </a:extLst>
          </p:cNvPr>
          <p:cNvSpPr txBox="1">
            <a:spLocks/>
          </p:cNvSpPr>
          <p:nvPr userDrawn="1"/>
        </p:nvSpPr>
        <p:spPr>
          <a:xfrm>
            <a:off x="347099" y="7210344"/>
            <a:ext cx="2704105"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bg1">
                    <a:lumMod val="65000"/>
                  </a:schemeClr>
                </a:solidFill>
                <a:latin typeface="Avenir Next Medium" panose="020B0603020202020204" pitchFamily="34" charset="0"/>
              </a:rPr>
              <a:t>UPB #</a:t>
            </a:r>
            <a:r>
              <a:rPr lang="es-ES" b="1" i="0" err="1">
                <a:solidFill>
                  <a:schemeClr val="bg1">
                    <a:lumMod val="65000"/>
                  </a:schemeClr>
                </a:solidFill>
                <a:latin typeface="Avenir Next Medium" panose="020B0603020202020204" pitchFamily="34" charset="0"/>
              </a:rPr>
              <a:t>SinLímites</a:t>
            </a:r>
            <a:endParaRPr lang="es-CO" b="1" i="0">
              <a:solidFill>
                <a:schemeClr val="bg1">
                  <a:lumMod val="65000"/>
                </a:schemeClr>
              </a:solidFill>
              <a:latin typeface="Avenir Next Medium" panose="020B0603020202020204" pitchFamily="34" charset="0"/>
            </a:endParaRPr>
          </a:p>
        </p:txBody>
      </p:sp>
      <p:pic>
        <p:nvPicPr>
          <p:cNvPr id="2" name="Imagen 1" descr="Logotipo, Icono&#10;&#10;Descripción generada automáticamente">
            <a:extLst>
              <a:ext uri="{FF2B5EF4-FFF2-40B4-BE49-F238E27FC236}">
                <a16:creationId xmlns:a16="http://schemas.microsoft.com/office/drawing/2014/main" id="{9CA6321D-7B01-7334-BBF5-BE2DA5FD1D6F}"/>
              </a:ext>
            </a:extLst>
          </p:cNvPr>
          <p:cNvPicPr>
            <a:picLocks noChangeAspect="1"/>
          </p:cNvPicPr>
          <p:nvPr userDrawn="1"/>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1308071" y="255792"/>
            <a:ext cx="2197711" cy="859057"/>
          </a:xfrm>
          <a:prstGeom prst="rect">
            <a:avLst/>
          </a:prstGeom>
        </p:spPr>
      </p:pic>
    </p:spTree>
    <p:extLst>
      <p:ext uri="{BB962C8B-B14F-4D97-AF65-F5344CB8AC3E}">
        <p14:creationId xmlns:p14="http://schemas.microsoft.com/office/powerpoint/2010/main" val="1718759123"/>
      </p:ext>
    </p:extLst>
  </p:cSld>
  <p:clrMapOvr>
    <a:masterClrMapping/>
  </p:clrMapOvr>
  <p:hf hdr="0" ftr="0" dt="0"/>
  <p:extLst>
    <p:ext uri="{DCECCB84-F9BA-43D5-87BE-67443E8EF086}">
      <p15:sldGuideLst xmlns:p15="http://schemas.microsoft.com/office/powerpoint/2012/main">
        <p15:guide id="1" orient="horz" pos="2448" userDrawn="1">
          <p15:clr>
            <a:srgbClr val="FBAE40"/>
          </p15:clr>
        </p15:guide>
        <p15:guide id="2" pos="4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ítulo y objetos">
    <p:bg>
      <p:bgPr>
        <a:solidFill>
          <a:schemeClr val="tx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10BBB9-CACB-4062-BDD5-89B6ED03E0F1}"/>
              </a:ext>
            </a:extLst>
          </p:cNvPr>
          <p:cNvSpPr>
            <a:spLocks noGrp="1"/>
          </p:cNvSpPr>
          <p:nvPr>
            <p:ph idx="1"/>
          </p:nvPr>
        </p:nvSpPr>
        <p:spPr>
          <a:xfrm>
            <a:off x="414621" y="1450848"/>
            <a:ext cx="13057536" cy="53444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cxnSp>
        <p:nvCxnSpPr>
          <p:cNvPr id="13" name="Conector recto 12">
            <a:extLst>
              <a:ext uri="{FF2B5EF4-FFF2-40B4-BE49-F238E27FC236}">
                <a16:creationId xmlns:a16="http://schemas.microsoft.com/office/drawing/2014/main" id="{E519DCCA-0C8E-406B-8A6A-4A12DE06F0A2}"/>
              </a:ext>
            </a:extLst>
          </p:cNvPr>
          <p:cNvCxnSpPr>
            <a:cxnSpLocks/>
          </p:cNvCxnSpPr>
          <p:nvPr/>
        </p:nvCxnSpPr>
        <p:spPr>
          <a:xfrm>
            <a:off x="11046889" y="338244"/>
            <a:ext cx="0" cy="709080"/>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12" name="Marcador de número de diapositiva 5">
            <a:extLst>
              <a:ext uri="{FF2B5EF4-FFF2-40B4-BE49-F238E27FC236}">
                <a16:creationId xmlns:a16="http://schemas.microsoft.com/office/drawing/2014/main" id="{20956670-5A7F-49D4-8722-176461DFDC7B}"/>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14" name="Conector recto 13">
            <a:extLst>
              <a:ext uri="{FF2B5EF4-FFF2-40B4-BE49-F238E27FC236}">
                <a16:creationId xmlns:a16="http://schemas.microsoft.com/office/drawing/2014/main" id="{F98C3BA5-13A6-4C67-9E38-A11D21214C24}"/>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EF6EAF07-730A-4E35-915E-D653A320287B}"/>
              </a:ext>
            </a:extLst>
          </p:cNvPr>
          <p:cNvSpPr>
            <a:spLocks noGrp="1"/>
          </p:cNvSpPr>
          <p:nvPr>
            <p:ph type="ctrTitle"/>
          </p:nvPr>
        </p:nvSpPr>
        <p:spPr>
          <a:xfrm>
            <a:off x="420643" y="265821"/>
            <a:ext cx="8398892" cy="972784"/>
          </a:xfrm>
        </p:spPr>
        <p:txBody>
          <a:bodyPr anchor="b">
            <a:noAutofit/>
          </a:bodyPr>
          <a:lstStyle>
            <a:lvl1pPr algn="l">
              <a:defRPr sz="3600">
                <a:solidFill>
                  <a:schemeClr val="bg1"/>
                </a:solidFill>
                <a:latin typeface="Vice City Sans" panose="02000000000000000000" pitchFamily="50" charset="0"/>
              </a:defRPr>
            </a:lvl1pPr>
          </a:lstStyle>
          <a:p>
            <a:r>
              <a:rPr lang="es-ES"/>
              <a:t>Haga clic para modificar el estilo de título del patrón</a:t>
            </a:r>
            <a:endParaRPr lang="es-CO"/>
          </a:p>
        </p:txBody>
      </p:sp>
      <p:pic>
        <p:nvPicPr>
          <p:cNvPr id="9" name="Gráfico 8">
            <a:extLst>
              <a:ext uri="{FF2B5EF4-FFF2-40B4-BE49-F238E27FC236}">
                <a16:creationId xmlns:a16="http://schemas.microsoft.com/office/drawing/2014/main" id="{3FFF5260-7128-4E59-A75B-BB53F0308A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89686" y="7144087"/>
            <a:ext cx="1336796" cy="480065"/>
          </a:xfrm>
          <a:prstGeom prst="rect">
            <a:avLst/>
          </a:prstGeom>
        </p:spPr>
      </p:pic>
      <p:sp>
        <p:nvSpPr>
          <p:cNvPr id="10" name="Subtítulo 2">
            <a:extLst>
              <a:ext uri="{FF2B5EF4-FFF2-40B4-BE49-F238E27FC236}">
                <a16:creationId xmlns:a16="http://schemas.microsoft.com/office/drawing/2014/main" id="{78A9F594-838A-45CA-B7A3-101BEA134EAF}"/>
              </a:ext>
            </a:extLst>
          </p:cNvPr>
          <p:cNvSpPr txBox="1">
            <a:spLocks/>
          </p:cNvSpPr>
          <p:nvPr userDrawn="1"/>
        </p:nvSpPr>
        <p:spPr>
          <a:xfrm rot="16200000">
            <a:off x="12687461" y="5806867"/>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tx1">
                    <a:lumMod val="50000"/>
                    <a:lumOff val="50000"/>
                  </a:schemeClr>
                </a:solidFill>
              </a:rPr>
              <a:t>Vigilada Mineducación</a:t>
            </a:r>
            <a:endParaRPr lang="es-CO" sz="1200">
              <a:solidFill>
                <a:schemeClr val="tx1">
                  <a:lumMod val="50000"/>
                  <a:lumOff val="50000"/>
                </a:schemeClr>
              </a:solidFill>
            </a:endParaRPr>
          </a:p>
        </p:txBody>
      </p:sp>
      <p:sp>
        <p:nvSpPr>
          <p:cNvPr id="15" name="Subtítulo 2">
            <a:extLst>
              <a:ext uri="{FF2B5EF4-FFF2-40B4-BE49-F238E27FC236}">
                <a16:creationId xmlns:a16="http://schemas.microsoft.com/office/drawing/2014/main" id="{73271241-B6E9-4D53-B2D0-9A222A7A6E45}"/>
              </a:ext>
            </a:extLst>
          </p:cNvPr>
          <p:cNvSpPr txBox="1">
            <a:spLocks/>
          </p:cNvSpPr>
          <p:nvPr userDrawn="1"/>
        </p:nvSpPr>
        <p:spPr>
          <a:xfrm>
            <a:off x="347099" y="7210344"/>
            <a:ext cx="2521227"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bg1"/>
                </a:solidFill>
                <a:latin typeface="Avenir Next Medium" panose="020B0603020202020204" pitchFamily="34" charset="0"/>
              </a:rPr>
              <a:t>UPB #</a:t>
            </a:r>
            <a:r>
              <a:rPr lang="es-ES" b="1" i="0" err="1">
                <a:solidFill>
                  <a:schemeClr val="bg1"/>
                </a:solidFill>
                <a:latin typeface="Avenir Next Medium" panose="020B0603020202020204" pitchFamily="34" charset="0"/>
              </a:rPr>
              <a:t>SinLímites</a:t>
            </a:r>
            <a:endParaRPr lang="es-CO" b="1" i="0">
              <a:solidFill>
                <a:schemeClr val="bg1"/>
              </a:solidFill>
              <a:latin typeface="Avenir Next Medium" panose="020B0603020202020204" pitchFamily="34" charset="0"/>
            </a:endParaRPr>
          </a:p>
        </p:txBody>
      </p:sp>
      <p:pic>
        <p:nvPicPr>
          <p:cNvPr id="6" name="Gráfico 18">
            <a:extLst>
              <a:ext uri="{FF2B5EF4-FFF2-40B4-BE49-F238E27FC236}">
                <a16:creationId xmlns:a16="http://schemas.microsoft.com/office/drawing/2014/main" id="{D62B7823-71B9-BE40-1CA4-29D22B6DFF7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25237" y="326070"/>
            <a:ext cx="2068019" cy="721254"/>
          </a:xfrm>
          <a:prstGeom prst="rect">
            <a:avLst/>
          </a:prstGeom>
        </p:spPr>
      </p:pic>
    </p:spTree>
    <p:extLst>
      <p:ext uri="{BB962C8B-B14F-4D97-AF65-F5344CB8AC3E}">
        <p14:creationId xmlns:p14="http://schemas.microsoft.com/office/powerpoint/2010/main" val="133089756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4499A559-37E2-4DD1-8571-ED901D41D031}"/>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9" name="Conector recto 8">
            <a:extLst>
              <a:ext uri="{FF2B5EF4-FFF2-40B4-BE49-F238E27FC236}">
                <a16:creationId xmlns:a16="http://schemas.microsoft.com/office/drawing/2014/main" id="{C60A3E07-8463-4576-BFB8-4FCC231AB247}"/>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7" name="Gráfico 6">
            <a:extLst>
              <a:ext uri="{FF2B5EF4-FFF2-40B4-BE49-F238E27FC236}">
                <a16:creationId xmlns:a16="http://schemas.microsoft.com/office/drawing/2014/main" id="{38FC236E-013F-4060-A771-D9388B784A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8" name="Subtítulo 2">
            <a:extLst>
              <a:ext uri="{FF2B5EF4-FFF2-40B4-BE49-F238E27FC236}">
                <a16:creationId xmlns:a16="http://schemas.microsoft.com/office/drawing/2014/main" id="{DEB6E044-0575-49EB-A31A-12D37D1AD0A6}"/>
              </a:ext>
            </a:extLst>
          </p:cNvPr>
          <p:cNvSpPr txBox="1">
            <a:spLocks/>
          </p:cNvSpPr>
          <p:nvPr userDrawn="1"/>
        </p:nvSpPr>
        <p:spPr>
          <a:xfrm rot="16200000">
            <a:off x="12687461" y="5806867"/>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sp>
        <p:nvSpPr>
          <p:cNvPr id="10" name="Subtítulo 2">
            <a:extLst>
              <a:ext uri="{FF2B5EF4-FFF2-40B4-BE49-F238E27FC236}">
                <a16:creationId xmlns:a16="http://schemas.microsoft.com/office/drawing/2014/main" id="{4D562F97-6E97-43D4-994D-0A52AA131563}"/>
              </a:ext>
            </a:extLst>
          </p:cNvPr>
          <p:cNvSpPr txBox="1">
            <a:spLocks/>
          </p:cNvSpPr>
          <p:nvPr userDrawn="1"/>
        </p:nvSpPr>
        <p:spPr>
          <a:xfrm>
            <a:off x="347100" y="7210344"/>
            <a:ext cx="2578980"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bg1">
                    <a:lumMod val="65000"/>
                  </a:schemeClr>
                </a:solidFill>
                <a:latin typeface="Avenir Next Medium" panose="020B0603020202020204" pitchFamily="34" charset="0"/>
              </a:rPr>
              <a:t>UPB #</a:t>
            </a:r>
            <a:r>
              <a:rPr lang="es-ES" b="1" i="0" err="1">
                <a:solidFill>
                  <a:schemeClr val="bg1">
                    <a:lumMod val="65000"/>
                  </a:schemeClr>
                </a:solidFill>
                <a:latin typeface="Avenir Next Medium" panose="020B0603020202020204" pitchFamily="34" charset="0"/>
              </a:rPr>
              <a:t>SinLímites</a:t>
            </a:r>
            <a:endParaRPr lang="es-CO" b="1" i="0">
              <a:solidFill>
                <a:schemeClr val="bg1">
                  <a:lumMod val="65000"/>
                </a:schemeClr>
              </a:solidFill>
              <a:latin typeface="Avenir Next Medium" panose="020B0603020202020204" pitchFamily="34" charset="0"/>
            </a:endParaRPr>
          </a:p>
        </p:txBody>
      </p:sp>
      <p:pic>
        <p:nvPicPr>
          <p:cNvPr id="4" name="Imagen 3" descr="Logotipo, Icono&#10;&#10;Descripción generada automáticamente">
            <a:extLst>
              <a:ext uri="{FF2B5EF4-FFF2-40B4-BE49-F238E27FC236}">
                <a16:creationId xmlns:a16="http://schemas.microsoft.com/office/drawing/2014/main" id="{D5A8754D-504A-E544-663B-C75A77B34E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08071" y="255792"/>
            <a:ext cx="2197711" cy="859057"/>
          </a:xfrm>
          <a:prstGeom prst="rect">
            <a:avLst/>
          </a:prstGeom>
        </p:spPr>
      </p:pic>
    </p:spTree>
    <p:extLst>
      <p:ext uri="{BB962C8B-B14F-4D97-AF65-F5344CB8AC3E}">
        <p14:creationId xmlns:p14="http://schemas.microsoft.com/office/powerpoint/2010/main" val="52893235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6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3B97E-5761-4142-B169-E70AF0EBA0D8}"/>
              </a:ext>
            </a:extLst>
          </p:cNvPr>
          <p:cNvSpPr>
            <a:spLocks noGrp="1"/>
          </p:cNvSpPr>
          <p:nvPr>
            <p:ph type="ctrTitle"/>
          </p:nvPr>
        </p:nvSpPr>
        <p:spPr>
          <a:xfrm>
            <a:off x="2846439" y="4396197"/>
            <a:ext cx="7075093" cy="972784"/>
          </a:xfrm>
        </p:spPr>
        <p:txBody>
          <a:bodyPr anchor="b">
            <a:noAutofit/>
          </a:bodyPr>
          <a:lstStyle>
            <a:lvl1pPr algn="r">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5A2CB70-15A2-4064-91C9-C0316B6EA9F9}"/>
              </a:ext>
            </a:extLst>
          </p:cNvPr>
          <p:cNvSpPr>
            <a:spLocks noGrp="1"/>
          </p:cNvSpPr>
          <p:nvPr>
            <p:ph type="subTitle" idx="1"/>
          </p:nvPr>
        </p:nvSpPr>
        <p:spPr>
          <a:xfrm>
            <a:off x="2846439" y="5416351"/>
            <a:ext cx="7075093" cy="413808"/>
          </a:xfrm>
        </p:spPr>
        <p:txBody>
          <a:bodyPr>
            <a:normAutofit/>
          </a:bodyPr>
          <a:lstStyle>
            <a:lvl1pPr marL="0" indent="0" algn="r">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sp>
        <p:nvSpPr>
          <p:cNvPr id="6" name="Marcador de número de diapositiva 5">
            <a:extLst>
              <a:ext uri="{FF2B5EF4-FFF2-40B4-BE49-F238E27FC236}">
                <a16:creationId xmlns:a16="http://schemas.microsoft.com/office/drawing/2014/main" id="{65B71207-351C-4A38-AA86-D2FCD3A7E332}"/>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sp>
        <p:nvSpPr>
          <p:cNvPr id="7" name="Rectángulo">
            <a:extLst>
              <a:ext uri="{FF2B5EF4-FFF2-40B4-BE49-F238E27FC236}">
                <a16:creationId xmlns:a16="http://schemas.microsoft.com/office/drawing/2014/main" id="{F38B2254-1432-4197-8EC5-C21250AEFF61}"/>
              </a:ext>
            </a:extLst>
          </p:cNvPr>
          <p:cNvSpPr/>
          <p:nvPr/>
        </p:nvSpPr>
        <p:spPr>
          <a:xfrm>
            <a:off x="1727199" y="4219302"/>
            <a:ext cx="8091054" cy="99881"/>
          </a:xfrm>
          <a:prstGeom prst="rect">
            <a:avLst/>
          </a:prstGeom>
          <a:gradFill>
            <a:gsLst>
              <a:gs pos="0">
                <a:srgbClr val="E1325A">
                  <a:alpha val="80000"/>
                </a:srgbClr>
              </a:gs>
              <a:gs pos="100000">
                <a:srgbClr val="A242EE">
                  <a:alpha val="80000"/>
                </a:srgbClr>
              </a:gs>
            </a:gsLst>
          </a:gradFill>
          <a:ln w="12700">
            <a:miter lim="400000"/>
          </a:ln>
        </p:spPr>
        <p:txBody>
          <a:bodyPr lIns="57573" tIns="57573" rIns="57573" bIns="57573" anchor="ctr"/>
          <a:lstStyle/>
          <a:p>
            <a:pPr defTabSz="935539">
              <a:defRPr sz="3200">
                <a:solidFill>
                  <a:srgbClr val="FFFFFF"/>
                </a:solidFill>
                <a:latin typeface="Helvetica Neue Medium"/>
                <a:ea typeface="Helvetica Neue Medium"/>
                <a:cs typeface="Helvetica Neue Medium"/>
                <a:sym typeface="Helvetica Neue Medium"/>
              </a:defRPr>
            </a:pPr>
            <a:endParaRPr sz="3627"/>
          </a:p>
        </p:txBody>
      </p:sp>
      <p:cxnSp>
        <p:nvCxnSpPr>
          <p:cNvPr id="11" name="Conector recto 10">
            <a:extLst>
              <a:ext uri="{FF2B5EF4-FFF2-40B4-BE49-F238E27FC236}">
                <a16:creationId xmlns:a16="http://schemas.microsoft.com/office/drawing/2014/main" id="{AAD87BAA-A944-4E1C-8348-D14E0CD554C2}"/>
              </a:ext>
            </a:extLst>
          </p:cNvPr>
          <p:cNvCxnSpPr>
            <a:cxnSpLocks/>
          </p:cNvCxnSpPr>
          <p:nvPr/>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9" name="Subtítulo 2">
            <a:extLst>
              <a:ext uri="{FF2B5EF4-FFF2-40B4-BE49-F238E27FC236}">
                <a16:creationId xmlns:a16="http://schemas.microsoft.com/office/drawing/2014/main" id="{674EF986-C5DB-46BE-9451-7777A4D6E298}"/>
              </a:ext>
            </a:extLst>
          </p:cNvPr>
          <p:cNvSpPr txBox="1">
            <a:spLocks/>
          </p:cNvSpPr>
          <p:nvPr userDrawn="1"/>
        </p:nvSpPr>
        <p:spPr>
          <a:xfrm>
            <a:off x="347099" y="7210344"/>
            <a:ext cx="2578975"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pic>
        <p:nvPicPr>
          <p:cNvPr id="12" name="Gráfico 11">
            <a:extLst>
              <a:ext uri="{FF2B5EF4-FFF2-40B4-BE49-F238E27FC236}">
                <a16:creationId xmlns:a16="http://schemas.microsoft.com/office/drawing/2014/main" id="{D6AADF75-181F-40DB-928C-4A138E628F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10" name="Subtítulo 2">
            <a:extLst>
              <a:ext uri="{FF2B5EF4-FFF2-40B4-BE49-F238E27FC236}">
                <a16:creationId xmlns:a16="http://schemas.microsoft.com/office/drawing/2014/main" id="{B7697F83-C8B7-4346-85E8-A196647D4D8A}"/>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pic>
        <p:nvPicPr>
          <p:cNvPr id="4" name="Imagen 3" descr="Logotipo, Icono&#10;&#10;Descripción generada automáticamente">
            <a:extLst>
              <a:ext uri="{FF2B5EF4-FFF2-40B4-BE49-F238E27FC236}">
                <a16:creationId xmlns:a16="http://schemas.microsoft.com/office/drawing/2014/main" id="{602E4009-4D07-0110-002E-0B4D3B51F650}"/>
              </a:ext>
            </a:extLst>
          </p:cNvPr>
          <p:cNvPicPr>
            <a:picLocks noChangeAspect="1"/>
          </p:cNvPicPr>
          <p:nvPr userDrawn="1"/>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0264009" y="4151017"/>
            <a:ext cx="2911791" cy="1138182"/>
          </a:xfrm>
          <a:prstGeom prst="rect">
            <a:avLst/>
          </a:prstGeom>
        </p:spPr>
      </p:pic>
    </p:spTree>
    <p:extLst>
      <p:ext uri="{BB962C8B-B14F-4D97-AF65-F5344CB8AC3E}">
        <p14:creationId xmlns:p14="http://schemas.microsoft.com/office/powerpoint/2010/main" val="283350786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4499A559-37E2-4DD1-8571-ED901D41D031}"/>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9" name="Conector recto 8">
            <a:extLst>
              <a:ext uri="{FF2B5EF4-FFF2-40B4-BE49-F238E27FC236}">
                <a16:creationId xmlns:a16="http://schemas.microsoft.com/office/drawing/2014/main" id="{C60A3E07-8463-4576-BFB8-4FCC231AB247}"/>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7" name="Gráfico 6">
            <a:extLst>
              <a:ext uri="{FF2B5EF4-FFF2-40B4-BE49-F238E27FC236}">
                <a16:creationId xmlns:a16="http://schemas.microsoft.com/office/drawing/2014/main" id="{38FC236E-013F-4060-A771-D9388B784A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8" name="Subtítulo 2">
            <a:extLst>
              <a:ext uri="{FF2B5EF4-FFF2-40B4-BE49-F238E27FC236}">
                <a16:creationId xmlns:a16="http://schemas.microsoft.com/office/drawing/2014/main" id="{DEB6E044-0575-49EB-A31A-12D37D1AD0A6}"/>
              </a:ext>
            </a:extLst>
          </p:cNvPr>
          <p:cNvSpPr txBox="1">
            <a:spLocks/>
          </p:cNvSpPr>
          <p:nvPr userDrawn="1"/>
        </p:nvSpPr>
        <p:spPr>
          <a:xfrm rot="16200000">
            <a:off x="12687461" y="5806867"/>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sp>
        <p:nvSpPr>
          <p:cNvPr id="10" name="Subtítulo 2">
            <a:extLst>
              <a:ext uri="{FF2B5EF4-FFF2-40B4-BE49-F238E27FC236}">
                <a16:creationId xmlns:a16="http://schemas.microsoft.com/office/drawing/2014/main" id="{4D562F97-6E97-43D4-994D-0A52AA131563}"/>
              </a:ext>
            </a:extLst>
          </p:cNvPr>
          <p:cNvSpPr txBox="1">
            <a:spLocks/>
          </p:cNvSpPr>
          <p:nvPr userDrawn="1"/>
        </p:nvSpPr>
        <p:spPr>
          <a:xfrm>
            <a:off x="347100" y="7210344"/>
            <a:ext cx="2578980"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bg1">
                    <a:lumMod val="65000"/>
                  </a:schemeClr>
                </a:solidFill>
                <a:latin typeface="Avenir Next Medium" panose="020B0603020202020204" pitchFamily="34" charset="0"/>
              </a:rPr>
              <a:t>UPB #</a:t>
            </a:r>
            <a:r>
              <a:rPr lang="es-ES" b="1" i="0" err="1">
                <a:solidFill>
                  <a:schemeClr val="bg1">
                    <a:lumMod val="65000"/>
                  </a:schemeClr>
                </a:solidFill>
                <a:latin typeface="Avenir Next Medium" panose="020B0603020202020204" pitchFamily="34" charset="0"/>
              </a:rPr>
              <a:t>SinLímites</a:t>
            </a:r>
            <a:endParaRPr lang="es-CO" b="1" i="0">
              <a:solidFill>
                <a:schemeClr val="bg1">
                  <a:lumMod val="65000"/>
                </a:schemeClr>
              </a:solidFill>
              <a:latin typeface="Avenir Next Medium" panose="020B0603020202020204" pitchFamily="34" charset="0"/>
            </a:endParaRPr>
          </a:p>
        </p:txBody>
      </p:sp>
      <p:pic>
        <p:nvPicPr>
          <p:cNvPr id="4" name="Imagen 3" descr="Logotipo, Icono&#10;&#10;Descripción generada automáticamente">
            <a:extLst>
              <a:ext uri="{FF2B5EF4-FFF2-40B4-BE49-F238E27FC236}">
                <a16:creationId xmlns:a16="http://schemas.microsoft.com/office/drawing/2014/main" id="{D5A8754D-504A-E544-663B-C75A77B34E2B}"/>
              </a:ext>
            </a:extLst>
          </p:cNvPr>
          <p:cNvPicPr>
            <a:picLocks noChangeAspect="1"/>
          </p:cNvPicPr>
          <p:nvPr userDrawn="1"/>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1308071" y="255792"/>
            <a:ext cx="2197711" cy="859057"/>
          </a:xfrm>
          <a:prstGeom prst="rect">
            <a:avLst/>
          </a:prstGeom>
        </p:spPr>
      </p:pic>
    </p:spTree>
    <p:extLst>
      <p:ext uri="{BB962C8B-B14F-4D97-AF65-F5344CB8AC3E}">
        <p14:creationId xmlns:p14="http://schemas.microsoft.com/office/powerpoint/2010/main" val="2977382676"/>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Título y objetos">
    <p:bg>
      <p:bgPr>
        <a:solidFill>
          <a:schemeClr val="tx1"/>
        </a:solidFill>
        <a:effectLst/>
      </p:bgPr>
    </p:bg>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FE23B0B8-AF4E-4772-B211-71B3D1DDCC71}"/>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9" name="Conector recto 8">
            <a:extLst>
              <a:ext uri="{FF2B5EF4-FFF2-40B4-BE49-F238E27FC236}">
                <a16:creationId xmlns:a16="http://schemas.microsoft.com/office/drawing/2014/main" id="{4C1AF250-82BD-4487-AE36-B7878660DB59}"/>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7" name="Gráfico 6">
            <a:extLst>
              <a:ext uri="{FF2B5EF4-FFF2-40B4-BE49-F238E27FC236}">
                <a16:creationId xmlns:a16="http://schemas.microsoft.com/office/drawing/2014/main" id="{F375EB8E-3BCB-4783-BA02-63B6BC4F41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89686" y="7144087"/>
            <a:ext cx="1336796" cy="480065"/>
          </a:xfrm>
          <a:prstGeom prst="rect">
            <a:avLst/>
          </a:prstGeom>
        </p:spPr>
      </p:pic>
      <p:sp>
        <p:nvSpPr>
          <p:cNvPr id="8" name="Subtítulo 2">
            <a:extLst>
              <a:ext uri="{FF2B5EF4-FFF2-40B4-BE49-F238E27FC236}">
                <a16:creationId xmlns:a16="http://schemas.microsoft.com/office/drawing/2014/main" id="{CD95C39D-1678-4144-854F-6707ACA0A64E}"/>
              </a:ext>
            </a:extLst>
          </p:cNvPr>
          <p:cNvSpPr txBox="1">
            <a:spLocks/>
          </p:cNvSpPr>
          <p:nvPr userDrawn="1"/>
        </p:nvSpPr>
        <p:spPr>
          <a:xfrm rot="16200000">
            <a:off x="12687461" y="5806867"/>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tx1">
                    <a:lumMod val="50000"/>
                    <a:lumOff val="50000"/>
                  </a:schemeClr>
                </a:solidFill>
              </a:rPr>
              <a:t>Vigilada Mineducación</a:t>
            </a:r>
            <a:endParaRPr lang="es-CO" sz="1200">
              <a:solidFill>
                <a:schemeClr val="tx1">
                  <a:lumMod val="50000"/>
                  <a:lumOff val="50000"/>
                </a:schemeClr>
              </a:solidFill>
            </a:endParaRPr>
          </a:p>
        </p:txBody>
      </p:sp>
      <p:sp>
        <p:nvSpPr>
          <p:cNvPr id="12" name="Subtítulo 2">
            <a:extLst>
              <a:ext uri="{FF2B5EF4-FFF2-40B4-BE49-F238E27FC236}">
                <a16:creationId xmlns:a16="http://schemas.microsoft.com/office/drawing/2014/main" id="{BCA5982C-58D0-42AB-B818-0FBB3CCA2734}"/>
              </a:ext>
            </a:extLst>
          </p:cNvPr>
          <p:cNvSpPr txBox="1">
            <a:spLocks/>
          </p:cNvSpPr>
          <p:nvPr userDrawn="1"/>
        </p:nvSpPr>
        <p:spPr>
          <a:xfrm>
            <a:off x="347099" y="7210344"/>
            <a:ext cx="2511601"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bg1"/>
                </a:solidFill>
                <a:latin typeface="Avenir Next Medium" panose="020B0603020202020204" pitchFamily="34" charset="0"/>
              </a:rPr>
              <a:t>UPB #</a:t>
            </a:r>
            <a:r>
              <a:rPr lang="es-ES" b="1" i="0" err="1">
                <a:solidFill>
                  <a:schemeClr val="bg1"/>
                </a:solidFill>
                <a:latin typeface="Avenir Next Medium" panose="020B0603020202020204" pitchFamily="34" charset="0"/>
              </a:rPr>
              <a:t>SinLímites</a:t>
            </a:r>
            <a:endParaRPr lang="es-CO" b="1" i="0">
              <a:solidFill>
                <a:schemeClr val="bg1"/>
              </a:solidFill>
              <a:latin typeface="Avenir Next Medium" panose="020B0603020202020204" pitchFamily="34" charset="0"/>
            </a:endParaRPr>
          </a:p>
        </p:txBody>
      </p:sp>
      <p:pic>
        <p:nvPicPr>
          <p:cNvPr id="2" name="Gráfico 18">
            <a:extLst>
              <a:ext uri="{FF2B5EF4-FFF2-40B4-BE49-F238E27FC236}">
                <a16:creationId xmlns:a16="http://schemas.microsoft.com/office/drawing/2014/main" id="{9AD03423-7102-F2AF-160D-8E286C0581D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25237" y="326070"/>
            <a:ext cx="2068019" cy="721254"/>
          </a:xfrm>
          <a:prstGeom prst="rect">
            <a:avLst/>
          </a:prstGeom>
        </p:spPr>
      </p:pic>
    </p:spTree>
    <p:extLst>
      <p:ext uri="{BB962C8B-B14F-4D97-AF65-F5344CB8AC3E}">
        <p14:creationId xmlns:p14="http://schemas.microsoft.com/office/powerpoint/2010/main" val="1763540794"/>
      </p:ext>
    </p:extLst>
  </p:cSld>
  <p:clrMapOvr>
    <a:masterClrMapping/>
  </p:clrMapOvr>
  <p:hf hdr="0" ftr="0" dt="0"/>
  <p:extLst>
    <p:ext uri="{DCECCB84-F9BA-43D5-87BE-67443E8EF086}">
      <p15:sldGuideLst xmlns:p15="http://schemas.microsoft.com/office/powerpoint/2012/main">
        <p15:guide id="1" orient="horz" pos="2448" userDrawn="1">
          <p15:clr>
            <a:srgbClr val="FBAE40"/>
          </p15:clr>
        </p15:guide>
        <p15:guide id="2" pos="43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3B97E-5761-4142-B169-E70AF0EBA0D8}"/>
              </a:ext>
            </a:extLst>
          </p:cNvPr>
          <p:cNvSpPr>
            <a:spLocks noGrp="1"/>
          </p:cNvSpPr>
          <p:nvPr>
            <p:ph type="ctrTitle"/>
          </p:nvPr>
        </p:nvSpPr>
        <p:spPr>
          <a:xfrm>
            <a:off x="5975447" y="4984027"/>
            <a:ext cx="7075093" cy="972784"/>
          </a:xfrm>
        </p:spPr>
        <p:txBody>
          <a:bodyPr anchor="b">
            <a:noAutofit/>
          </a:bodyPr>
          <a:lstStyle>
            <a:lvl1pPr algn="r">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5A2CB70-15A2-4064-91C9-C0316B6EA9F9}"/>
              </a:ext>
            </a:extLst>
          </p:cNvPr>
          <p:cNvSpPr>
            <a:spLocks noGrp="1"/>
          </p:cNvSpPr>
          <p:nvPr>
            <p:ph type="subTitle" idx="1"/>
          </p:nvPr>
        </p:nvSpPr>
        <p:spPr>
          <a:xfrm>
            <a:off x="5975447" y="6004181"/>
            <a:ext cx="7075093" cy="413808"/>
          </a:xfrm>
        </p:spPr>
        <p:txBody>
          <a:bodyPr>
            <a:normAutofit/>
          </a:bodyPr>
          <a:lstStyle>
            <a:lvl1pPr marL="0" indent="0" algn="r">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sp>
        <p:nvSpPr>
          <p:cNvPr id="6" name="Marcador de número de diapositiva 5">
            <a:extLst>
              <a:ext uri="{FF2B5EF4-FFF2-40B4-BE49-F238E27FC236}">
                <a16:creationId xmlns:a16="http://schemas.microsoft.com/office/drawing/2014/main" id="{65B71207-351C-4A38-AA86-D2FCD3A7E332}"/>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11" name="Conector recto 10">
            <a:extLst>
              <a:ext uri="{FF2B5EF4-FFF2-40B4-BE49-F238E27FC236}">
                <a16:creationId xmlns:a16="http://schemas.microsoft.com/office/drawing/2014/main" id="{AAD87BAA-A944-4E1C-8348-D14E0CD554C2}"/>
              </a:ext>
            </a:extLst>
          </p:cNvPr>
          <p:cNvCxnSpPr>
            <a:cxnSpLocks/>
          </p:cNvCxnSpPr>
          <p:nvPr/>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9" name="Subtítulo 2">
            <a:extLst>
              <a:ext uri="{FF2B5EF4-FFF2-40B4-BE49-F238E27FC236}">
                <a16:creationId xmlns:a16="http://schemas.microsoft.com/office/drawing/2014/main" id="{674EF986-C5DB-46BE-9451-7777A4D6E298}"/>
              </a:ext>
            </a:extLst>
          </p:cNvPr>
          <p:cNvSpPr txBox="1">
            <a:spLocks/>
          </p:cNvSpPr>
          <p:nvPr userDrawn="1"/>
        </p:nvSpPr>
        <p:spPr>
          <a:xfrm>
            <a:off x="347099" y="7210344"/>
            <a:ext cx="2867735"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pic>
        <p:nvPicPr>
          <p:cNvPr id="12" name="Gráfico 11">
            <a:extLst>
              <a:ext uri="{FF2B5EF4-FFF2-40B4-BE49-F238E27FC236}">
                <a16:creationId xmlns:a16="http://schemas.microsoft.com/office/drawing/2014/main" id="{D6AADF75-181F-40DB-928C-4A138E628F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10" name="Subtítulo 2">
            <a:extLst>
              <a:ext uri="{FF2B5EF4-FFF2-40B4-BE49-F238E27FC236}">
                <a16:creationId xmlns:a16="http://schemas.microsoft.com/office/drawing/2014/main" id="{B7697F83-C8B7-4346-85E8-A196647D4D8A}"/>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pic>
        <p:nvPicPr>
          <p:cNvPr id="5" name="Imagen 4" descr="Logotipo, Icono&#10;&#10;Descripción generada automáticamente">
            <a:extLst>
              <a:ext uri="{FF2B5EF4-FFF2-40B4-BE49-F238E27FC236}">
                <a16:creationId xmlns:a16="http://schemas.microsoft.com/office/drawing/2014/main" id="{BE0BA74D-EEFF-13B9-2628-549E8EBB4E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51275" y="3687555"/>
            <a:ext cx="2911791" cy="1138182"/>
          </a:xfrm>
          <a:prstGeom prst="rect">
            <a:avLst/>
          </a:prstGeom>
        </p:spPr>
      </p:pic>
    </p:spTree>
    <p:extLst>
      <p:ext uri="{BB962C8B-B14F-4D97-AF65-F5344CB8AC3E}">
        <p14:creationId xmlns:p14="http://schemas.microsoft.com/office/powerpoint/2010/main" val="122684276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5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3B97E-5761-4142-B169-E70AF0EBA0D8}"/>
              </a:ext>
            </a:extLst>
          </p:cNvPr>
          <p:cNvSpPr>
            <a:spLocks noGrp="1"/>
          </p:cNvSpPr>
          <p:nvPr>
            <p:ph type="ctrTitle"/>
          </p:nvPr>
        </p:nvSpPr>
        <p:spPr>
          <a:xfrm>
            <a:off x="5975447" y="4984027"/>
            <a:ext cx="7075093" cy="972784"/>
          </a:xfrm>
        </p:spPr>
        <p:txBody>
          <a:bodyPr anchor="b">
            <a:noAutofit/>
          </a:bodyPr>
          <a:lstStyle>
            <a:lvl1pPr algn="r">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5A2CB70-15A2-4064-91C9-C0316B6EA9F9}"/>
              </a:ext>
            </a:extLst>
          </p:cNvPr>
          <p:cNvSpPr>
            <a:spLocks noGrp="1"/>
          </p:cNvSpPr>
          <p:nvPr>
            <p:ph type="subTitle" idx="1"/>
          </p:nvPr>
        </p:nvSpPr>
        <p:spPr>
          <a:xfrm>
            <a:off x="5975447" y="6004181"/>
            <a:ext cx="7075093" cy="413808"/>
          </a:xfrm>
        </p:spPr>
        <p:txBody>
          <a:bodyPr>
            <a:normAutofit/>
          </a:bodyPr>
          <a:lstStyle>
            <a:lvl1pPr marL="0" indent="0" algn="r">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sp>
        <p:nvSpPr>
          <p:cNvPr id="6" name="Marcador de número de diapositiva 5">
            <a:extLst>
              <a:ext uri="{FF2B5EF4-FFF2-40B4-BE49-F238E27FC236}">
                <a16:creationId xmlns:a16="http://schemas.microsoft.com/office/drawing/2014/main" id="{65B71207-351C-4A38-AA86-D2FCD3A7E332}"/>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11" name="Conector recto 10">
            <a:extLst>
              <a:ext uri="{FF2B5EF4-FFF2-40B4-BE49-F238E27FC236}">
                <a16:creationId xmlns:a16="http://schemas.microsoft.com/office/drawing/2014/main" id="{AAD87BAA-A944-4E1C-8348-D14E0CD554C2}"/>
              </a:ext>
            </a:extLst>
          </p:cNvPr>
          <p:cNvCxnSpPr>
            <a:cxnSpLocks/>
          </p:cNvCxnSpPr>
          <p:nvPr/>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9" name="Subtítulo 2">
            <a:extLst>
              <a:ext uri="{FF2B5EF4-FFF2-40B4-BE49-F238E27FC236}">
                <a16:creationId xmlns:a16="http://schemas.microsoft.com/office/drawing/2014/main" id="{674EF986-C5DB-46BE-9451-7777A4D6E298}"/>
              </a:ext>
            </a:extLst>
          </p:cNvPr>
          <p:cNvSpPr txBox="1">
            <a:spLocks/>
          </p:cNvSpPr>
          <p:nvPr userDrawn="1"/>
        </p:nvSpPr>
        <p:spPr>
          <a:xfrm>
            <a:off x="347099" y="7210344"/>
            <a:ext cx="2867735"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pic>
        <p:nvPicPr>
          <p:cNvPr id="12" name="Gráfico 11">
            <a:extLst>
              <a:ext uri="{FF2B5EF4-FFF2-40B4-BE49-F238E27FC236}">
                <a16:creationId xmlns:a16="http://schemas.microsoft.com/office/drawing/2014/main" id="{D6AADF75-181F-40DB-928C-4A138E628F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10" name="Subtítulo 2">
            <a:extLst>
              <a:ext uri="{FF2B5EF4-FFF2-40B4-BE49-F238E27FC236}">
                <a16:creationId xmlns:a16="http://schemas.microsoft.com/office/drawing/2014/main" id="{B7697F83-C8B7-4346-85E8-A196647D4D8A}"/>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pic>
        <p:nvPicPr>
          <p:cNvPr id="5" name="Imagen 4" descr="Logotipo, Icono&#10;&#10;Descripción generada automáticamente">
            <a:extLst>
              <a:ext uri="{FF2B5EF4-FFF2-40B4-BE49-F238E27FC236}">
                <a16:creationId xmlns:a16="http://schemas.microsoft.com/office/drawing/2014/main" id="{BE0BA74D-EEFF-13B9-2628-549E8EBB4E96}"/>
              </a:ext>
            </a:extLst>
          </p:cNvPr>
          <p:cNvPicPr>
            <a:picLocks noChangeAspect="1"/>
          </p:cNvPicPr>
          <p:nvPr userDrawn="1"/>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0151275" y="3687555"/>
            <a:ext cx="2911791" cy="1138182"/>
          </a:xfrm>
          <a:prstGeom prst="rect">
            <a:avLst/>
          </a:prstGeom>
        </p:spPr>
      </p:pic>
    </p:spTree>
    <p:extLst>
      <p:ext uri="{BB962C8B-B14F-4D97-AF65-F5344CB8AC3E}">
        <p14:creationId xmlns:p14="http://schemas.microsoft.com/office/powerpoint/2010/main" val="161473475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3B97E-5761-4142-B169-E70AF0EBA0D8}"/>
              </a:ext>
            </a:extLst>
          </p:cNvPr>
          <p:cNvSpPr>
            <a:spLocks noGrp="1"/>
          </p:cNvSpPr>
          <p:nvPr>
            <p:ph type="ctrTitle"/>
          </p:nvPr>
        </p:nvSpPr>
        <p:spPr>
          <a:xfrm>
            <a:off x="543476" y="1772741"/>
            <a:ext cx="7075093" cy="972784"/>
          </a:xfrm>
        </p:spPr>
        <p:txBody>
          <a:bodyPr anchor="b">
            <a:noAutofit/>
          </a:bodyPr>
          <a:lstStyle>
            <a:lvl1pPr algn="l">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5A2CB70-15A2-4064-91C9-C0316B6EA9F9}"/>
              </a:ext>
            </a:extLst>
          </p:cNvPr>
          <p:cNvSpPr>
            <a:spLocks noGrp="1"/>
          </p:cNvSpPr>
          <p:nvPr>
            <p:ph type="subTitle" idx="1"/>
          </p:nvPr>
        </p:nvSpPr>
        <p:spPr>
          <a:xfrm>
            <a:off x="543476" y="2792895"/>
            <a:ext cx="7075093" cy="413808"/>
          </a:xfrm>
        </p:spPr>
        <p:txBody>
          <a:bodyPr>
            <a:normAutofit/>
          </a:bodyPr>
          <a:lstStyle>
            <a:lvl1pPr marL="0" indent="0" algn="l">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sp>
        <p:nvSpPr>
          <p:cNvPr id="6" name="Marcador de número de diapositiva 5">
            <a:extLst>
              <a:ext uri="{FF2B5EF4-FFF2-40B4-BE49-F238E27FC236}">
                <a16:creationId xmlns:a16="http://schemas.microsoft.com/office/drawing/2014/main" id="{65B71207-351C-4A38-AA86-D2FCD3A7E332}"/>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11" name="Conector recto 10">
            <a:extLst>
              <a:ext uri="{FF2B5EF4-FFF2-40B4-BE49-F238E27FC236}">
                <a16:creationId xmlns:a16="http://schemas.microsoft.com/office/drawing/2014/main" id="{AAD87BAA-A944-4E1C-8348-D14E0CD554C2}"/>
              </a:ext>
            </a:extLst>
          </p:cNvPr>
          <p:cNvCxnSpPr>
            <a:cxnSpLocks/>
          </p:cNvCxnSpPr>
          <p:nvPr/>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9" name="Subtítulo 2">
            <a:extLst>
              <a:ext uri="{FF2B5EF4-FFF2-40B4-BE49-F238E27FC236}">
                <a16:creationId xmlns:a16="http://schemas.microsoft.com/office/drawing/2014/main" id="{674EF986-C5DB-46BE-9451-7777A4D6E298}"/>
              </a:ext>
            </a:extLst>
          </p:cNvPr>
          <p:cNvSpPr txBox="1">
            <a:spLocks/>
          </p:cNvSpPr>
          <p:nvPr userDrawn="1"/>
        </p:nvSpPr>
        <p:spPr>
          <a:xfrm>
            <a:off x="347099" y="7210344"/>
            <a:ext cx="2973615"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pic>
        <p:nvPicPr>
          <p:cNvPr id="12" name="Gráfico 11">
            <a:extLst>
              <a:ext uri="{FF2B5EF4-FFF2-40B4-BE49-F238E27FC236}">
                <a16:creationId xmlns:a16="http://schemas.microsoft.com/office/drawing/2014/main" id="{D6AADF75-181F-40DB-928C-4A138E628F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10" name="Subtítulo 2">
            <a:extLst>
              <a:ext uri="{FF2B5EF4-FFF2-40B4-BE49-F238E27FC236}">
                <a16:creationId xmlns:a16="http://schemas.microsoft.com/office/drawing/2014/main" id="{B7697F83-C8B7-4346-85E8-A196647D4D8A}"/>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pic>
        <p:nvPicPr>
          <p:cNvPr id="4" name="Imagen 3" descr="Logotipo, Icono&#10;&#10;Descripción generada automáticamente">
            <a:extLst>
              <a:ext uri="{FF2B5EF4-FFF2-40B4-BE49-F238E27FC236}">
                <a16:creationId xmlns:a16="http://schemas.microsoft.com/office/drawing/2014/main" id="{B21A9555-14D4-73C9-D7B4-4AC08FC7AC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3371" y="549412"/>
            <a:ext cx="2911791" cy="1138182"/>
          </a:xfrm>
          <a:prstGeom prst="rect">
            <a:avLst/>
          </a:prstGeom>
        </p:spPr>
      </p:pic>
    </p:spTree>
    <p:extLst>
      <p:ext uri="{BB962C8B-B14F-4D97-AF65-F5344CB8AC3E}">
        <p14:creationId xmlns:p14="http://schemas.microsoft.com/office/powerpoint/2010/main" val="323097057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4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3B97E-5761-4142-B169-E70AF0EBA0D8}"/>
              </a:ext>
            </a:extLst>
          </p:cNvPr>
          <p:cNvSpPr>
            <a:spLocks noGrp="1"/>
          </p:cNvSpPr>
          <p:nvPr>
            <p:ph type="ctrTitle"/>
          </p:nvPr>
        </p:nvSpPr>
        <p:spPr>
          <a:xfrm>
            <a:off x="543476" y="1772741"/>
            <a:ext cx="7075093" cy="972784"/>
          </a:xfrm>
        </p:spPr>
        <p:txBody>
          <a:bodyPr anchor="b">
            <a:noAutofit/>
          </a:bodyPr>
          <a:lstStyle>
            <a:lvl1pPr algn="l">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5A2CB70-15A2-4064-91C9-C0316B6EA9F9}"/>
              </a:ext>
            </a:extLst>
          </p:cNvPr>
          <p:cNvSpPr>
            <a:spLocks noGrp="1"/>
          </p:cNvSpPr>
          <p:nvPr>
            <p:ph type="subTitle" idx="1"/>
          </p:nvPr>
        </p:nvSpPr>
        <p:spPr>
          <a:xfrm>
            <a:off x="543476" y="2792895"/>
            <a:ext cx="7075093" cy="413808"/>
          </a:xfrm>
        </p:spPr>
        <p:txBody>
          <a:bodyPr>
            <a:normAutofit/>
          </a:bodyPr>
          <a:lstStyle>
            <a:lvl1pPr marL="0" indent="0" algn="l">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sp>
        <p:nvSpPr>
          <p:cNvPr id="6" name="Marcador de número de diapositiva 5">
            <a:extLst>
              <a:ext uri="{FF2B5EF4-FFF2-40B4-BE49-F238E27FC236}">
                <a16:creationId xmlns:a16="http://schemas.microsoft.com/office/drawing/2014/main" id="{65B71207-351C-4A38-AA86-D2FCD3A7E332}"/>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11" name="Conector recto 10">
            <a:extLst>
              <a:ext uri="{FF2B5EF4-FFF2-40B4-BE49-F238E27FC236}">
                <a16:creationId xmlns:a16="http://schemas.microsoft.com/office/drawing/2014/main" id="{AAD87BAA-A944-4E1C-8348-D14E0CD554C2}"/>
              </a:ext>
            </a:extLst>
          </p:cNvPr>
          <p:cNvCxnSpPr>
            <a:cxnSpLocks/>
          </p:cNvCxnSpPr>
          <p:nvPr/>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9" name="Subtítulo 2">
            <a:extLst>
              <a:ext uri="{FF2B5EF4-FFF2-40B4-BE49-F238E27FC236}">
                <a16:creationId xmlns:a16="http://schemas.microsoft.com/office/drawing/2014/main" id="{674EF986-C5DB-46BE-9451-7777A4D6E298}"/>
              </a:ext>
            </a:extLst>
          </p:cNvPr>
          <p:cNvSpPr txBox="1">
            <a:spLocks/>
          </p:cNvSpPr>
          <p:nvPr userDrawn="1"/>
        </p:nvSpPr>
        <p:spPr>
          <a:xfrm>
            <a:off x="347099" y="7210344"/>
            <a:ext cx="2973615"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pic>
        <p:nvPicPr>
          <p:cNvPr id="12" name="Gráfico 11">
            <a:extLst>
              <a:ext uri="{FF2B5EF4-FFF2-40B4-BE49-F238E27FC236}">
                <a16:creationId xmlns:a16="http://schemas.microsoft.com/office/drawing/2014/main" id="{D6AADF75-181F-40DB-928C-4A138E628F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10" name="Subtítulo 2">
            <a:extLst>
              <a:ext uri="{FF2B5EF4-FFF2-40B4-BE49-F238E27FC236}">
                <a16:creationId xmlns:a16="http://schemas.microsoft.com/office/drawing/2014/main" id="{B7697F83-C8B7-4346-85E8-A196647D4D8A}"/>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pic>
        <p:nvPicPr>
          <p:cNvPr id="4" name="Imagen 3" descr="Logotipo, Icono&#10;&#10;Descripción generada automáticamente">
            <a:extLst>
              <a:ext uri="{FF2B5EF4-FFF2-40B4-BE49-F238E27FC236}">
                <a16:creationId xmlns:a16="http://schemas.microsoft.com/office/drawing/2014/main" id="{B21A9555-14D4-73C9-D7B4-4AC08FC7ACF7}"/>
              </a:ext>
            </a:extLst>
          </p:cNvPr>
          <p:cNvPicPr>
            <a:picLocks noChangeAspect="1"/>
          </p:cNvPicPr>
          <p:nvPr userDrawn="1"/>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3371" y="549412"/>
            <a:ext cx="2911791" cy="1138182"/>
          </a:xfrm>
          <a:prstGeom prst="rect">
            <a:avLst/>
          </a:prstGeom>
        </p:spPr>
      </p:pic>
    </p:spTree>
    <p:extLst>
      <p:ext uri="{BB962C8B-B14F-4D97-AF65-F5344CB8AC3E}">
        <p14:creationId xmlns:p14="http://schemas.microsoft.com/office/powerpoint/2010/main" val="23925575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3B97E-5761-4142-B169-E70AF0EBA0D8}"/>
              </a:ext>
            </a:extLst>
          </p:cNvPr>
          <p:cNvSpPr>
            <a:spLocks noGrp="1"/>
          </p:cNvSpPr>
          <p:nvPr>
            <p:ph type="ctrTitle"/>
          </p:nvPr>
        </p:nvSpPr>
        <p:spPr>
          <a:xfrm>
            <a:off x="3371253" y="4690110"/>
            <a:ext cx="7075093" cy="972784"/>
          </a:xfrm>
        </p:spPr>
        <p:txBody>
          <a:bodyPr anchor="b">
            <a:noAutofit/>
          </a:bodyPr>
          <a:lstStyle>
            <a:lvl1pPr algn="ctr">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5A2CB70-15A2-4064-91C9-C0316B6EA9F9}"/>
              </a:ext>
            </a:extLst>
          </p:cNvPr>
          <p:cNvSpPr>
            <a:spLocks noGrp="1"/>
          </p:cNvSpPr>
          <p:nvPr>
            <p:ph type="subTitle" idx="1"/>
          </p:nvPr>
        </p:nvSpPr>
        <p:spPr>
          <a:xfrm>
            <a:off x="3371253" y="5710264"/>
            <a:ext cx="7075093" cy="413808"/>
          </a:xfrm>
        </p:spPr>
        <p:txBody>
          <a:bodyPr>
            <a:normAutofit/>
          </a:bodyPr>
          <a:lstStyle>
            <a:lvl1pPr marL="0" indent="0" algn="ctr">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sp>
        <p:nvSpPr>
          <p:cNvPr id="6" name="Marcador de número de diapositiva 5">
            <a:extLst>
              <a:ext uri="{FF2B5EF4-FFF2-40B4-BE49-F238E27FC236}">
                <a16:creationId xmlns:a16="http://schemas.microsoft.com/office/drawing/2014/main" id="{65B71207-351C-4A38-AA86-D2FCD3A7E332}"/>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11" name="Conector recto 10">
            <a:extLst>
              <a:ext uri="{FF2B5EF4-FFF2-40B4-BE49-F238E27FC236}">
                <a16:creationId xmlns:a16="http://schemas.microsoft.com/office/drawing/2014/main" id="{AAD87BAA-A944-4E1C-8348-D14E0CD554C2}"/>
              </a:ext>
            </a:extLst>
          </p:cNvPr>
          <p:cNvCxnSpPr>
            <a:cxnSpLocks/>
          </p:cNvCxnSpPr>
          <p:nvPr/>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9" name="Subtítulo 2">
            <a:extLst>
              <a:ext uri="{FF2B5EF4-FFF2-40B4-BE49-F238E27FC236}">
                <a16:creationId xmlns:a16="http://schemas.microsoft.com/office/drawing/2014/main" id="{674EF986-C5DB-46BE-9451-7777A4D6E298}"/>
              </a:ext>
            </a:extLst>
          </p:cNvPr>
          <p:cNvSpPr txBox="1">
            <a:spLocks/>
          </p:cNvSpPr>
          <p:nvPr userDrawn="1"/>
        </p:nvSpPr>
        <p:spPr>
          <a:xfrm>
            <a:off x="347099" y="7210344"/>
            <a:ext cx="2906239"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pic>
        <p:nvPicPr>
          <p:cNvPr id="12" name="Gráfico 11">
            <a:extLst>
              <a:ext uri="{FF2B5EF4-FFF2-40B4-BE49-F238E27FC236}">
                <a16:creationId xmlns:a16="http://schemas.microsoft.com/office/drawing/2014/main" id="{D6AADF75-181F-40DB-928C-4A138E628F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10" name="Subtítulo 2">
            <a:extLst>
              <a:ext uri="{FF2B5EF4-FFF2-40B4-BE49-F238E27FC236}">
                <a16:creationId xmlns:a16="http://schemas.microsoft.com/office/drawing/2014/main" id="{B7697F83-C8B7-4346-85E8-A196647D4D8A}"/>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pic>
        <p:nvPicPr>
          <p:cNvPr id="4" name="Imagen 3" descr="Logotipo, Icono&#10;&#10;Descripción generada automáticamente">
            <a:extLst>
              <a:ext uri="{FF2B5EF4-FFF2-40B4-BE49-F238E27FC236}">
                <a16:creationId xmlns:a16="http://schemas.microsoft.com/office/drawing/2014/main" id="{E5541268-6A3A-B430-B92B-166CEE34CD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04029" y="6210361"/>
            <a:ext cx="2197711" cy="859057"/>
          </a:xfrm>
          <a:prstGeom prst="rect">
            <a:avLst/>
          </a:prstGeom>
        </p:spPr>
      </p:pic>
    </p:spTree>
    <p:extLst>
      <p:ext uri="{BB962C8B-B14F-4D97-AF65-F5344CB8AC3E}">
        <p14:creationId xmlns:p14="http://schemas.microsoft.com/office/powerpoint/2010/main" val="99832871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7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3B97E-5761-4142-B169-E70AF0EBA0D8}"/>
              </a:ext>
            </a:extLst>
          </p:cNvPr>
          <p:cNvSpPr>
            <a:spLocks noGrp="1"/>
          </p:cNvSpPr>
          <p:nvPr>
            <p:ph type="ctrTitle"/>
          </p:nvPr>
        </p:nvSpPr>
        <p:spPr>
          <a:xfrm>
            <a:off x="3371253" y="4690110"/>
            <a:ext cx="7075093" cy="972784"/>
          </a:xfrm>
        </p:spPr>
        <p:txBody>
          <a:bodyPr anchor="b">
            <a:noAutofit/>
          </a:bodyPr>
          <a:lstStyle>
            <a:lvl1pPr algn="ctr">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5A2CB70-15A2-4064-91C9-C0316B6EA9F9}"/>
              </a:ext>
            </a:extLst>
          </p:cNvPr>
          <p:cNvSpPr>
            <a:spLocks noGrp="1"/>
          </p:cNvSpPr>
          <p:nvPr>
            <p:ph type="subTitle" idx="1"/>
          </p:nvPr>
        </p:nvSpPr>
        <p:spPr>
          <a:xfrm>
            <a:off x="3371253" y="5710264"/>
            <a:ext cx="7075093" cy="413808"/>
          </a:xfrm>
        </p:spPr>
        <p:txBody>
          <a:bodyPr>
            <a:normAutofit/>
          </a:bodyPr>
          <a:lstStyle>
            <a:lvl1pPr marL="0" indent="0" algn="ctr">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sp>
        <p:nvSpPr>
          <p:cNvPr id="6" name="Marcador de número de diapositiva 5">
            <a:extLst>
              <a:ext uri="{FF2B5EF4-FFF2-40B4-BE49-F238E27FC236}">
                <a16:creationId xmlns:a16="http://schemas.microsoft.com/office/drawing/2014/main" id="{65B71207-351C-4A38-AA86-D2FCD3A7E332}"/>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cxnSp>
        <p:nvCxnSpPr>
          <p:cNvPr id="11" name="Conector recto 10">
            <a:extLst>
              <a:ext uri="{FF2B5EF4-FFF2-40B4-BE49-F238E27FC236}">
                <a16:creationId xmlns:a16="http://schemas.microsoft.com/office/drawing/2014/main" id="{AAD87BAA-A944-4E1C-8348-D14E0CD554C2}"/>
              </a:ext>
            </a:extLst>
          </p:cNvPr>
          <p:cNvCxnSpPr>
            <a:cxnSpLocks/>
          </p:cNvCxnSpPr>
          <p:nvPr/>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sp>
        <p:nvSpPr>
          <p:cNvPr id="9" name="Subtítulo 2">
            <a:extLst>
              <a:ext uri="{FF2B5EF4-FFF2-40B4-BE49-F238E27FC236}">
                <a16:creationId xmlns:a16="http://schemas.microsoft.com/office/drawing/2014/main" id="{674EF986-C5DB-46BE-9451-7777A4D6E298}"/>
              </a:ext>
            </a:extLst>
          </p:cNvPr>
          <p:cNvSpPr txBox="1">
            <a:spLocks/>
          </p:cNvSpPr>
          <p:nvPr userDrawn="1"/>
        </p:nvSpPr>
        <p:spPr>
          <a:xfrm>
            <a:off x="347099" y="7210344"/>
            <a:ext cx="2906239"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pic>
        <p:nvPicPr>
          <p:cNvPr id="12" name="Gráfico 11">
            <a:extLst>
              <a:ext uri="{FF2B5EF4-FFF2-40B4-BE49-F238E27FC236}">
                <a16:creationId xmlns:a16="http://schemas.microsoft.com/office/drawing/2014/main" id="{D6AADF75-181F-40DB-928C-4A138E628F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48400" y="7140250"/>
            <a:ext cx="1397480" cy="501858"/>
          </a:xfrm>
          <a:prstGeom prst="rect">
            <a:avLst/>
          </a:prstGeom>
        </p:spPr>
      </p:pic>
      <p:sp>
        <p:nvSpPr>
          <p:cNvPr id="10" name="Subtítulo 2">
            <a:extLst>
              <a:ext uri="{FF2B5EF4-FFF2-40B4-BE49-F238E27FC236}">
                <a16:creationId xmlns:a16="http://schemas.microsoft.com/office/drawing/2014/main" id="{B7697F83-C8B7-4346-85E8-A196647D4D8A}"/>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75000"/>
                  </a:schemeClr>
                </a:solidFill>
              </a:rPr>
              <a:t>Vigilada Mineducación</a:t>
            </a:r>
            <a:endParaRPr lang="es-CO" sz="1200">
              <a:solidFill>
                <a:schemeClr val="bg1">
                  <a:lumMod val="75000"/>
                </a:schemeClr>
              </a:solidFill>
            </a:endParaRPr>
          </a:p>
        </p:txBody>
      </p:sp>
      <p:pic>
        <p:nvPicPr>
          <p:cNvPr id="4" name="Imagen 3" descr="Logotipo, Icono&#10;&#10;Descripción generada automáticamente">
            <a:extLst>
              <a:ext uri="{FF2B5EF4-FFF2-40B4-BE49-F238E27FC236}">
                <a16:creationId xmlns:a16="http://schemas.microsoft.com/office/drawing/2014/main" id="{E5541268-6A3A-B430-B92B-166CEE34CD72}"/>
              </a:ext>
            </a:extLst>
          </p:cNvPr>
          <p:cNvPicPr>
            <a:picLocks noChangeAspect="1"/>
          </p:cNvPicPr>
          <p:nvPr userDrawn="1"/>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804029" y="6210361"/>
            <a:ext cx="2197711" cy="859057"/>
          </a:xfrm>
          <a:prstGeom prst="rect">
            <a:avLst/>
          </a:prstGeom>
        </p:spPr>
      </p:pic>
    </p:spTree>
    <p:extLst>
      <p:ext uri="{BB962C8B-B14F-4D97-AF65-F5344CB8AC3E}">
        <p14:creationId xmlns:p14="http://schemas.microsoft.com/office/powerpoint/2010/main" val="186659420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cabezado de sección">
    <p:bg>
      <p:bgRef idx="1001">
        <a:schemeClr val="bg1"/>
      </p:bgRef>
    </p:bg>
    <p:spTree>
      <p:nvGrpSpPr>
        <p:cNvPr id="1" name=""/>
        <p:cNvGrpSpPr/>
        <p:nvPr/>
      </p:nvGrpSpPr>
      <p:grpSpPr>
        <a:xfrm>
          <a:off x="0" y="0"/>
          <a:ext cx="0" cy="0"/>
          <a:chOff x="0" y="0"/>
          <a:chExt cx="0" cy="0"/>
        </a:xfrm>
      </p:grpSpPr>
      <p:sp>
        <p:nvSpPr>
          <p:cNvPr id="24" name="Título 1">
            <a:extLst>
              <a:ext uri="{FF2B5EF4-FFF2-40B4-BE49-F238E27FC236}">
                <a16:creationId xmlns:a16="http://schemas.microsoft.com/office/drawing/2014/main" id="{508C51D1-E784-49FC-A10E-45DCF5412C92}"/>
              </a:ext>
            </a:extLst>
          </p:cNvPr>
          <p:cNvSpPr>
            <a:spLocks noGrp="1"/>
          </p:cNvSpPr>
          <p:nvPr>
            <p:ph type="ctrTitle"/>
          </p:nvPr>
        </p:nvSpPr>
        <p:spPr>
          <a:xfrm>
            <a:off x="2846439" y="4396197"/>
            <a:ext cx="7075093" cy="972784"/>
          </a:xfrm>
        </p:spPr>
        <p:txBody>
          <a:bodyPr anchor="b">
            <a:noAutofit/>
          </a:bodyPr>
          <a:lstStyle>
            <a:lvl1pPr algn="r">
              <a:lnSpc>
                <a:spcPct val="80000"/>
              </a:lnSpc>
              <a:defRPr sz="3600">
                <a:latin typeface="Vice City Sans" panose="02000000000000000000" pitchFamily="50" charset="0"/>
              </a:defRPr>
            </a:lvl1pPr>
          </a:lstStyle>
          <a:p>
            <a:r>
              <a:rPr lang="es-ES"/>
              <a:t>Haga clic para modificar el estilo de título del patrón</a:t>
            </a:r>
            <a:endParaRPr lang="es-CO"/>
          </a:p>
        </p:txBody>
      </p:sp>
      <p:sp>
        <p:nvSpPr>
          <p:cNvPr id="25" name="Subtítulo 2">
            <a:extLst>
              <a:ext uri="{FF2B5EF4-FFF2-40B4-BE49-F238E27FC236}">
                <a16:creationId xmlns:a16="http://schemas.microsoft.com/office/drawing/2014/main" id="{AB671F00-FA4D-44B1-BDD4-E428ECB99286}"/>
              </a:ext>
            </a:extLst>
          </p:cNvPr>
          <p:cNvSpPr>
            <a:spLocks noGrp="1"/>
          </p:cNvSpPr>
          <p:nvPr>
            <p:ph type="subTitle" idx="1"/>
          </p:nvPr>
        </p:nvSpPr>
        <p:spPr>
          <a:xfrm>
            <a:off x="2846439" y="5416351"/>
            <a:ext cx="7075093" cy="413808"/>
          </a:xfrm>
        </p:spPr>
        <p:txBody>
          <a:bodyPr>
            <a:normAutofit/>
          </a:bodyPr>
          <a:lstStyle>
            <a:lvl1pPr marL="0" indent="0" algn="r">
              <a:buNone/>
              <a:defRPr sz="2040">
                <a:latin typeface="Avenir Next" panose="020B0503020202020204" pitchFamily="34" charset="0"/>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modificar el estilo de subtítulo del patrón</a:t>
            </a:r>
            <a:endParaRPr lang="es-CO"/>
          </a:p>
        </p:txBody>
      </p:sp>
      <p:sp>
        <p:nvSpPr>
          <p:cNvPr id="26" name="Marcador de número de diapositiva 5">
            <a:extLst>
              <a:ext uri="{FF2B5EF4-FFF2-40B4-BE49-F238E27FC236}">
                <a16:creationId xmlns:a16="http://schemas.microsoft.com/office/drawing/2014/main" id="{6F64F3CE-91B5-420A-9326-140142E4DF16}"/>
              </a:ext>
            </a:extLst>
          </p:cNvPr>
          <p:cNvSpPr>
            <a:spLocks noGrp="1"/>
          </p:cNvSpPr>
          <p:nvPr>
            <p:ph type="sldNum" sz="quarter" idx="12"/>
          </p:nvPr>
        </p:nvSpPr>
        <p:spPr>
          <a:xfrm>
            <a:off x="11134078" y="7182948"/>
            <a:ext cx="716948" cy="413808"/>
          </a:xfrm>
        </p:spPr>
        <p:txBody>
          <a:bodyPr/>
          <a:lstStyle>
            <a:lvl1pPr>
              <a:defRPr sz="1133"/>
            </a:lvl1pPr>
          </a:lstStyle>
          <a:p>
            <a:fld id="{B453E7C7-8AE5-4AED-AD03-ACF7236A778A}" type="slidenum">
              <a:rPr lang="es-CO" smtClean="0"/>
              <a:pPr/>
              <a:t>‹Nº›</a:t>
            </a:fld>
            <a:endParaRPr lang="es-CO"/>
          </a:p>
        </p:txBody>
      </p:sp>
      <p:sp>
        <p:nvSpPr>
          <p:cNvPr id="27" name="Rectángulo">
            <a:extLst>
              <a:ext uri="{FF2B5EF4-FFF2-40B4-BE49-F238E27FC236}">
                <a16:creationId xmlns:a16="http://schemas.microsoft.com/office/drawing/2014/main" id="{E9C19E82-311E-4507-BFDD-6F54D9CABE2E}"/>
              </a:ext>
            </a:extLst>
          </p:cNvPr>
          <p:cNvSpPr/>
          <p:nvPr userDrawn="1"/>
        </p:nvSpPr>
        <p:spPr>
          <a:xfrm>
            <a:off x="1727199" y="4219302"/>
            <a:ext cx="8091054" cy="99881"/>
          </a:xfrm>
          <a:prstGeom prst="rect">
            <a:avLst/>
          </a:prstGeom>
          <a:gradFill>
            <a:gsLst>
              <a:gs pos="0">
                <a:srgbClr val="E1325A">
                  <a:alpha val="80000"/>
                </a:srgbClr>
              </a:gs>
              <a:gs pos="100000">
                <a:srgbClr val="A242EE">
                  <a:alpha val="80000"/>
                </a:srgbClr>
              </a:gs>
            </a:gsLst>
          </a:gradFill>
          <a:ln w="12700">
            <a:miter lim="400000"/>
          </a:ln>
        </p:spPr>
        <p:txBody>
          <a:bodyPr lIns="57573" tIns="57573" rIns="57573" bIns="57573" anchor="ctr"/>
          <a:lstStyle/>
          <a:p>
            <a:pPr defTabSz="935539">
              <a:defRPr sz="3200">
                <a:solidFill>
                  <a:srgbClr val="FFFFFF"/>
                </a:solidFill>
                <a:latin typeface="Helvetica Neue Medium"/>
                <a:ea typeface="Helvetica Neue Medium"/>
                <a:cs typeface="Helvetica Neue Medium"/>
                <a:sym typeface="Helvetica Neue Medium"/>
              </a:defRPr>
            </a:pPr>
            <a:endParaRPr sz="3627"/>
          </a:p>
        </p:txBody>
      </p:sp>
      <p:cxnSp>
        <p:nvCxnSpPr>
          <p:cNvPr id="28" name="Conector recto 27">
            <a:extLst>
              <a:ext uri="{FF2B5EF4-FFF2-40B4-BE49-F238E27FC236}">
                <a16:creationId xmlns:a16="http://schemas.microsoft.com/office/drawing/2014/main" id="{A55A36E7-AC6E-417E-BCD1-BFF32FA9FBCD}"/>
              </a:ext>
            </a:extLst>
          </p:cNvPr>
          <p:cNvCxnSpPr>
            <a:cxnSpLocks/>
          </p:cNvCxnSpPr>
          <p:nvPr userDrawn="1"/>
        </p:nvCxnSpPr>
        <p:spPr>
          <a:xfrm>
            <a:off x="11999712" y="7155553"/>
            <a:ext cx="0" cy="468599"/>
          </a:xfrm>
          <a:prstGeom prst="line">
            <a:avLst/>
          </a:prstGeom>
          <a:ln>
            <a:solidFill>
              <a:srgbClr val="CA28BB"/>
            </a:solidFill>
          </a:ln>
        </p:spPr>
        <p:style>
          <a:lnRef idx="1">
            <a:schemeClr val="accent1"/>
          </a:lnRef>
          <a:fillRef idx="0">
            <a:schemeClr val="accent1"/>
          </a:fillRef>
          <a:effectRef idx="0">
            <a:schemeClr val="accent1"/>
          </a:effectRef>
          <a:fontRef idx="minor">
            <a:schemeClr val="tx1"/>
          </a:fontRef>
        </p:style>
      </p:cxnSp>
      <p:pic>
        <p:nvPicPr>
          <p:cNvPr id="3" name="Gráfico 2">
            <a:extLst>
              <a:ext uri="{FF2B5EF4-FFF2-40B4-BE49-F238E27FC236}">
                <a16:creationId xmlns:a16="http://schemas.microsoft.com/office/drawing/2014/main" id="{DF640C75-A05B-431E-BD3E-4FC7DC4A9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89686" y="7144087"/>
            <a:ext cx="1336796" cy="480065"/>
          </a:xfrm>
          <a:prstGeom prst="rect">
            <a:avLst/>
          </a:prstGeom>
        </p:spPr>
      </p:pic>
      <p:sp>
        <p:nvSpPr>
          <p:cNvPr id="11" name="Subtítulo 2">
            <a:extLst>
              <a:ext uri="{FF2B5EF4-FFF2-40B4-BE49-F238E27FC236}">
                <a16:creationId xmlns:a16="http://schemas.microsoft.com/office/drawing/2014/main" id="{F5543B75-DDC9-454D-AB72-07F1FC6B7D44}"/>
              </a:ext>
            </a:extLst>
          </p:cNvPr>
          <p:cNvSpPr txBox="1">
            <a:spLocks/>
          </p:cNvSpPr>
          <p:nvPr userDrawn="1"/>
        </p:nvSpPr>
        <p:spPr>
          <a:xfrm rot="16200000">
            <a:off x="12687461" y="1039995"/>
            <a:ext cx="2010348" cy="249931"/>
          </a:xfrm>
          <a:prstGeom prst="rect">
            <a:avLst/>
          </a:prstGeom>
        </p:spPr>
        <p:txBody>
          <a:bodyPr>
            <a:normAutofit lnSpcReduction="10000"/>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venir Next" panose="020B0503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ctr"/>
            <a:r>
              <a:rPr lang="es-ES" sz="1200">
                <a:solidFill>
                  <a:schemeClr val="bg1">
                    <a:lumMod val="50000"/>
                    <a:lumOff val="50000"/>
                  </a:schemeClr>
                </a:solidFill>
              </a:rPr>
              <a:t>Vigilada Mineducación</a:t>
            </a:r>
            <a:endParaRPr lang="es-CO" sz="1200">
              <a:solidFill>
                <a:schemeClr val="bg1">
                  <a:lumMod val="50000"/>
                  <a:lumOff val="50000"/>
                </a:schemeClr>
              </a:solidFill>
            </a:endParaRPr>
          </a:p>
        </p:txBody>
      </p:sp>
      <p:sp>
        <p:nvSpPr>
          <p:cNvPr id="12" name="Subtítulo 2">
            <a:extLst>
              <a:ext uri="{FF2B5EF4-FFF2-40B4-BE49-F238E27FC236}">
                <a16:creationId xmlns:a16="http://schemas.microsoft.com/office/drawing/2014/main" id="{246402F9-4D1B-4505-B576-CB1B0FBBDFF4}"/>
              </a:ext>
            </a:extLst>
          </p:cNvPr>
          <p:cNvSpPr txBox="1">
            <a:spLocks/>
          </p:cNvSpPr>
          <p:nvPr userDrawn="1"/>
        </p:nvSpPr>
        <p:spPr>
          <a:xfrm>
            <a:off x="347099" y="7210344"/>
            <a:ext cx="3060243" cy="413808"/>
          </a:xfrm>
          <a:prstGeom prst="rect">
            <a:avLst/>
          </a:prstGeom>
        </p:spPr>
        <p:txBody>
          <a:bodyPr vert="horz" lIns="91440" tIns="45720" rIns="91440" bIns="45720" rtlCol="0">
            <a:normAutofit/>
          </a:bodyPr>
          <a:lstStyle>
            <a:lvl1pPr marL="0" indent="0" algn="r" defTabSz="1036290" rtl="0" eaLnBrk="1" latinLnBrk="0" hangingPunct="1">
              <a:lnSpc>
                <a:spcPct val="90000"/>
              </a:lnSpc>
              <a:spcBef>
                <a:spcPts val="1133"/>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1pPr>
            <a:lvl2pPr marL="518145" indent="0" algn="ctr" defTabSz="1036290" rtl="0" eaLnBrk="1" latinLnBrk="0" hangingPunct="1">
              <a:lnSpc>
                <a:spcPct val="90000"/>
              </a:lnSpc>
              <a:spcBef>
                <a:spcPts val="567"/>
              </a:spcBef>
              <a:buFont typeface="Arial" panose="020B0604020202020204" pitchFamily="34" charset="0"/>
              <a:buNone/>
              <a:defRPr sz="2267" kern="1200">
                <a:solidFill>
                  <a:schemeClr val="tx1">
                    <a:lumMod val="65000"/>
                    <a:lumOff val="35000"/>
                  </a:schemeClr>
                </a:solidFill>
                <a:latin typeface="Arial Nova Light" panose="020B0304020202020204" pitchFamily="34" charset="0"/>
                <a:ea typeface="+mn-ea"/>
                <a:cs typeface="+mn-cs"/>
              </a:defRPr>
            </a:lvl2pPr>
            <a:lvl3pPr marL="1036290" indent="0" algn="ctr" defTabSz="1036290" rtl="0" eaLnBrk="1" latinLnBrk="0" hangingPunct="1">
              <a:lnSpc>
                <a:spcPct val="90000"/>
              </a:lnSpc>
              <a:spcBef>
                <a:spcPts val="567"/>
              </a:spcBef>
              <a:buFont typeface="Arial" panose="020B0604020202020204" pitchFamily="34" charset="0"/>
              <a:buNone/>
              <a:defRPr sz="2040" kern="1200">
                <a:solidFill>
                  <a:schemeClr val="tx1">
                    <a:lumMod val="65000"/>
                    <a:lumOff val="35000"/>
                  </a:schemeClr>
                </a:solidFill>
                <a:latin typeface="Arial Nova Light" panose="020B0304020202020204" pitchFamily="34" charset="0"/>
                <a:ea typeface="+mn-ea"/>
                <a:cs typeface="+mn-cs"/>
              </a:defRPr>
            </a:lvl3pPr>
            <a:lvl4pPr marL="1554434"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4pPr>
            <a:lvl5pPr marL="2072579" indent="0" algn="ctr" defTabSz="1036290" rtl="0" eaLnBrk="1" latinLnBrk="0" hangingPunct="1">
              <a:lnSpc>
                <a:spcPct val="90000"/>
              </a:lnSpc>
              <a:spcBef>
                <a:spcPts val="567"/>
              </a:spcBef>
              <a:buFont typeface="Arial" panose="020B0604020202020204" pitchFamily="34" charset="0"/>
              <a:buNone/>
              <a:defRPr sz="1813" kern="1200">
                <a:solidFill>
                  <a:schemeClr val="tx1">
                    <a:lumMod val="65000"/>
                    <a:lumOff val="35000"/>
                  </a:schemeClr>
                </a:solidFill>
                <a:latin typeface="Arial Nova Light" panose="020B0304020202020204" pitchFamily="34" charset="0"/>
                <a:ea typeface="+mn-ea"/>
                <a:cs typeface="+mn-cs"/>
              </a:defRPr>
            </a:lvl5pPr>
            <a:lvl6pPr marL="2590724"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6pPr>
            <a:lvl7pPr marL="3108869"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7pPr>
            <a:lvl8pPr marL="3627013"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8pPr>
            <a:lvl9pPr marL="4145158" indent="0" algn="ctr" defTabSz="1036290" rtl="0" eaLnBrk="1" latinLnBrk="0" hangingPunct="1">
              <a:lnSpc>
                <a:spcPct val="90000"/>
              </a:lnSpc>
              <a:spcBef>
                <a:spcPts val="567"/>
              </a:spcBef>
              <a:buFont typeface="Arial" panose="020B0604020202020204" pitchFamily="34" charset="0"/>
              <a:buNone/>
              <a:defRPr sz="1813" kern="1200">
                <a:solidFill>
                  <a:schemeClr val="tx1"/>
                </a:solidFill>
                <a:latin typeface="+mn-lt"/>
                <a:ea typeface="+mn-ea"/>
                <a:cs typeface="+mn-cs"/>
              </a:defRPr>
            </a:lvl9pPr>
          </a:lstStyle>
          <a:p>
            <a:pPr algn="l"/>
            <a:r>
              <a:rPr lang="es-ES" b="1" i="0">
                <a:solidFill>
                  <a:schemeClr val="tx1"/>
                </a:solidFill>
                <a:latin typeface="Avenir Next Medium" panose="020B0603020202020204" pitchFamily="34" charset="0"/>
              </a:rPr>
              <a:t>UPB #</a:t>
            </a:r>
            <a:r>
              <a:rPr lang="es-ES" b="1" i="0" err="1">
                <a:solidFill>
                  <a:schemeClr val="tx1"/>
                </a:solidFill>
                <a:latin typeface="Avenir Next Medium" panose="020B0603020202020204" pitchFamily="34" charset="0"/>
              </a:rPr>
              <a:t>SinLímites</a:t>
            </a:r>
            <a:endParaRPr lang="es-CO" b="1" i="0">
              <a:solidFill>
                <a:schemeClr val="tx1"/>
              </a:solidFill>
              <a:latin typeface="Avenir Next Medium" panose="020B0603020202020204" pitchFamily="34" charset="0"/>
            </a:endParaRPr>
          </a:p>
        </p:txBody>
      </p:sp>
      <p:pic>
        <p:nvPicPr>
          <p:cNvPr id="4" name="Gráfico 18">
            <a:extLst>
              <a:ext uri="{FF2B5EF4-FFF2-40B4-BE49-F238E27FC236}">
                <a16:creationId xmlns:a16="http://schemas.microsoft.com/office/drawing/2014/main" id="{9470649C-DFE0-2CDC-522F-66DD42B49B2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98099" y="4219302"/>
            <a:ext cx="2874211" cy="1002426"/>
          </a:xfrm>
          <a:prstGeom prst="rect">
            <a:avLst/>
          </a:prstGeom>
        </p:spPr>
      </p:pic>
    </p:spTree>
    <p:extLst>
      <p:ext uri="{BB962C8B-B14F-4D97-AF65-F5344CB8AC3E}">
        <p14:creationId xmlns:p14="http://schemas.microsoft.com/office/powerpoint/2010/main" val="426777068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B0325FA-493F-414B-9F4D-48D79DCDAAFA}"/>
              </a:ext>
            </a:extLst>
          </p:cNvPr>
          <p:cNvSpPr>
            <a:spLocks noGrp="1"/>
          </p:cNvSpPr>
          <p:nvPr>
            <p:ph type="title"/>
          </p:nvPr>
        </p:nvSpPr>
        <p:spPr>
          <a:xfrm>
            <a:off x="949960" y="413809"/>
            <a:ext cx="11917680" cy="1502305"/>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5EA7632-4E47-4D76-AD2A-A7BB28E482CE}"/>
              </a:ext>
            </a:extLst>
          </p:cNvPr>
          <p:cNvSpPr>
            <a:spLocks noGrp="1"/>
          </p:cNvSpPr>
          <p:nvPr>
            <p:ph type="body" idx="1"/>
          </p:nvPr>
        </p:nvSpPr>
        <p:spPr>
          <a:xfrm>
            <a:off x="949960" y="2069042"/>
            <a:ext cx="11917680" cy="4931516"/>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D7D1B44-BC11-48C4-A76E-BB9406089D94}"/>
              </a:ext>
            </a:extLst>
          </p:cNvPr>
          <p:cNvSpPr>
            <a:spLocks noGrp="1"/>
          </p:cNvSpPr>
          <p:nvPr>
            <p:ph type="dt" sz="half" idx="2"/>
          </p:nvPr>
        </p:nvSpPr>
        <p:spPr>
          <a:xfrm>
            <a:off x="949960" y="7203864"/>
            <a:ext cx="3108960" cy="413808"/>
          </a:xfrm>
          <a:prstGeom prst="rect">
            <a:avLst/>
          </a:prstGeom>
        </p:spPr>
        <p:txBody>
          <a:bodyPr vert="horz" lIns="91440" tIns="45720" rIns="91440" bIns="45720" rtlCol="0" anchor="ctr"/>
          <a:lstStyle>
            <a:lvl1pPr algn="l">
              <a:defRPr sz="1360">
                <a:solidFill>
                  <a:schemeClr val="tx1">
                    <a:tint val="75000"/>
                  </a:schemeClr>
                </a:solidFill>
                <a:latin typeface="Arial Nova Light" panose="020B0304020202020204" pitchFamily="34" charset="0"/>
              </a:defRPr>
            </a:lvl1pPr>
          </a:lstStyle>
          <a:p>
            <a:fld id="{57B0B941-4A50-40E2-B280-513CE8BFB539}" type="datetimeFigureOut">
              <a:rPr lang="es-CO" smtClean="0"/>
              <a:pPr/>
              <a:t>7/09/2025</a:t>
            </a:fld>
            <a:endParaRPr lang="es-CO"/>
          </a:p>
        </p:txBody>
      </p:sp>
      <p:sp>
        <p:nvSpPr>
          <p:cNvPr id="6" name="Marcador de número de diapositiva 5">
            <a:extLst>
              <a:ext uri="{FF2B5EF4-FFF2-40B4-BE49-F238E27FC236}">
                <a16:creationId xmlns:a16="http://schemas.microsoft.com/office/drawing/2014/main" id="{E825E32E-CB67-48D4-B523-EA4227A21C63}"/>
              </a:ext>
            </a:extLst>
          </p:cNvPr>
          <p:cNvSpPr>
            <a:spLocks noGrp="1"/>
          </p:cNvSpPr>
          <p:nvPr>
            <p:ph type="sldNum" sz="quarter" idx="4"/>
          </p:nvPr>
        </p:nvSpPr>
        <p:spPr>
          <a:xfrm>
            <a:off x="8529901" y="7203864"/>
            <a:ext cx="3108960" cy="413808"/>
          </a:xfrm>
          <a:prstGeom prst="rect">
            <a:avLst/>
          </a:prstGeom>
        </p:spPr>
        <p:txBody>
          <a:bodyPr vert="horz" lIns="91440" tIns="45720" rIns="91440" bIns="45720" rtlCol="0" anchor="ctr"/>
          <a:lstStyle>
            <a:lvl1pPr algn="r">
              <a:defRPr sz="1360">
                <a:solidFill>
                  <a:schemeClr val="tx1">
                    <a:tint val="75000"/>
                  </a:schemeClr>
                </a:solidFill>
                <a:latin typeface="Arial Nova Light" panose="020B0304020202020204" pitchFamily="34" charset="0"/>
              </a:defRPr>
            </a:lvl1pPr>
          </a:lstStyle>
          <a:p>
            <a:fld id="{B453E7C7-8AE5-4AED-AD03-ACF7236A778A}" type="slidenum">
              <a:rPr lang="es-CO" smtClean="0"/>
              <a:pPr/>
              <a:t>‹Nº›</a:t>
            </a:fld>
            <a:endParaRPr lang="es-CO"/>
          </a:p>
        </p:txBody>
      </p:sp>
    </p:spTree>
    <p:extLst>
      <p:ext uri="{BB962C8B-B14F-4D97-AF65-F5344CB8AC3E}">
        <p14:creationId xmlns:p14="http://schemas.microsoft.com/office/powerpoint/2010/main" val="593135204"/>
      </p:ext>
    </p:extLst>
  </p:cSld>
  <p:clrMap bg1="lt1" tx1="dk1" bg2="lt2" tx2="dk2" accent1="accent1" accent2="accent2" accent3="accent3" accent4="accent4" accent5="accent5" accent6="accent6" hlink="hlink" folHlink="folHlink"/>
  <p:sldLayoutIdLst>
    <p:sldLayoutId id="2147483696" r:id="rId1"/>
    <p:sldLayoutId id="2147483715" r:id="rId2"/>
    <p:sldLayoutId id="2147483702" r:id="rId3"/>
    <p:sldLayoutId id="2147483721" r:id="rId4"/>
    <p:sldLayoutId id="2147483703" r:id="rId5"/>
    <p:sldLayoutId id="2147483720" r:id="rId6"/>
    <p:sldLayoutId id="2147483704" r:id="rId7"/>
    <p:sldLayoutId id="2147483719" r:id="rId8"/>
    <p:sldLayoutId id="2147483697" r:id="rId9"/>
    <p:sldLayoutId id="2147483705" r:id="rId10"/>
    <p:sldLayoutId id="2147483706" r:id="rId11"/>
    <p:sldLayoutId id="2147483707" r:id="rId12"/>
    <p:sldLayoutId id="2147483709" r:id="rId13"/>
    <p:sldLayoutId id="2147483710" r:id="rId14"/>
    <p:sldLayoutId id="2147483711" r:id="rId15"/>
    <p:sldLayoutId id="2147483698" r:id="rId16"/>
    <p:sldLayoutId id="2147483717" r:id="rId17"/>
    <p:sldLayoutId id="2147483699" r:id="rId18"/>
    <p:sldLayoutId id="2147483700" r:id="rId19"/>
    <p:sldLayoutId id="2147483718" r:id="rId20"/>
    <p:sldLayoutId id="2147483701" r:id="rId21"/>
  </p:sldLayoutIdLst>
  <p:hf hdr="0" ftr="0" dt="0"/>
  <p:txStyles>
    <p:titleStyle>
      <a:lvl1pPr algn="l" defTabSz="1036290" rtl="0" eaLnBrk="1" latinLnBrk="0" hangingPunct="1">
        <a:lnSpc>
          <a:spcPct val="90000"/>
        </a:lnSpc>
        <a:spcBef>
          <a:spcPct val="0"/>
        </a:spcBef>
        <a:buNone/>
        <a:defRPr sz="4080" b="1" kern="1200">
          <a:solidFill>
            <a:schemeClr val="tx1">
              <a:lumMod val="75000"/>
              <a:lumOff val="25000"/>
            </a:schemeClr>
          </a:solidFill>
          <a:latin typeface="Arial Nova Light" panose="020B0304020202020204" pitchFamily="34" charset="0"/>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2720" kern="1200">
          <a:solidFill>
            <a:schemeClr val="tx1">
              <a:lumMod val="65000"/>
              <a:lumOff val="35000"/>
            </a:schemeClr>
          </a:solidFill>
          <a:latin typeface="Arial Nova Light" panose="020B0304020202020204" pitchFamily="34"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65000"/>
              <a:lumOff val="35000"/>
            </a:schemeClr>
          </a:solidFill>
          <a:latin typeface="Arial Nova Light" panose="020B0304020202020204" pitchFamily="34"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65000"/>
              <a:lumOff val="35000"/>
            </a:schemeClr>
          </a:solidFill>
          <a:latin typeface="Arial Nova Light" panose="020B0304020202020204" pitchFamily="34"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1813" kern="1200">
          <a:solidFill>
            <a:schemeClr val="tx1">
              <a:lumMod val="65000"/>
              <a:lumOff val="35000"/>
            </a:schemeClr>
          </a:solidFill>
          <a:latin typeface="Arial Nova Light" panose="020B0304020202020204" pitchFamily="34"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1813" kern="1200">
          <a:solidFill>
            <a:schemeClr val="tx1">
              <a:lumMod val="65000"/>
              <a:lumOff val="35000"/>
            </a:schemeClr>
          </a:solidFill>
          <a:latin typeface="Arial Nova Light" panose="020B0304020202020204" pitchFamily="34"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s-CO"/>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113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CC2E982-36C0-498C-B328-C7952B44278C}"/>
              </a:ext>
            </a:extLst>
          </p:cNvPr>
          <p:cNvSpPr>
            <a:spLocks noGrp="1"/>
          </p:cNvSpPr>
          <p:nvPr>
            <p:ph type="sldNum" sz="quarter" idx="12"/>
          </p:nvPr>
        </p:nvSpPr>
        <p:spPr/>
        <p:txBody>
          <a:bodyPr/>
          <a:lstStyle/>
          <a:p>
            <a:fld id="{B453E7C7-8AE5-4AED-AD03-ACF7236A778A}" type="slidenum">
              <a:rPr lang="es-CO" smtClean="0"/>
              <a:pPr/>
              <a:t>1</a:t>
            </a:fld>
            <a:endParaRPr lang="es-CO"/>
          </a:p>
        </p:txBody>
      </p:sp>
      <p:sp>
        <p:nvSpPr>
          <p:cNvPr id="7" name="Título 6">
            <a:extLst>
              <a:ext uri="{FF2B5EF4-FFF2-40B4-BE49-F238E27FC236}">
                <a16:creationId xmlns:a16="http://schemas.microsoft.com/office/drawing/2014/main" id="{0667680E-E580-4117-A8C9-47E8C64FDCFC}"/>
              </a:ext>
            </a:extLst>
          </p:cNvPr>
          <p:cNvSpPr>
            <a:spLocks noGrp="1"/>
          </p:cNvSpPr>
          <p:nvPr>
            <p:ph type="ctrTitle"/>
          </p:nvPr>
        </p:nvSpPr>
        <p:spPr>
          <a:xfrm>
            <a:off x="6013155" y="5013918"/>
            <a:ext cx="7075093" cy="972784"/>
          </a:xfrm>
        </p:spPr>
        <p:txBody>
          <a:bodyPr/>
          <a:lstStyle/>
          <a:p>
            <a:r>
              <a:rPr lang="es-ES" sz="2800" dirty="0"/>
              <a:t>Sin Límites</a:t>
            </a:r>
            <a:br>
              <a:rPr lang="es-ES" sz="2800" dirty="0"/>
            </a:br>
            <a:r>
              <a:rPr lang="es-ES" sz="2050" dirty="0"/>
              <a:t>Creer, imaginar y crear</a:t>
            </a:r>
            <a:endParaRPr lang="es-CO" sz="2050" dirty="0"/>
          </a:p>
        </p:txBody>
      </p:sp>
      <p:sp>
        <p:nvSpPr>
          <p:cNvPr id="8" name="Subtítulo 7">
            <a:extLst>
              <a:ext uri="{FF2B5EF4-FFF2-40B4-BE49-F238E27FC236}">
                <a16:creationId xmlns:a16="http://schemas.microsoft.com/office/drawing/2014/main" id="{073DB702-2AF4-4E01-9371-99CEDE606BA8}"/>
              </a:ext>
            </a:extLst>
          </p:cNvPr>
          <p:cNvSpPr>
            <a:spLocks noGrp="1"/>
          </p:cNvSpPr>
          <p:nvPr>
            <p:ph type="subTitle" idx="1"/>
          </p:nvPr>
        </p:nvSpPr>
        <p:spPr>
          <a:xfrm>
            <a:off x="5975447" y="6131061"/>
            <a:ext cx="7075093" cy="893797"/>
          </a:xfrm>
        </p:spPr>
        <p:txBody>
          <a:bodyPr>
            <a:normAutofit fontScale="77500" lnSpcReduction="20000"/>
          </a:bodyPr>
          <a:lstStyle/>
          <a:p>
            <a:r>
              <a:rPr lang="es-ES" sz="3200" b="1" dirty="0"/>
              <a:t>GENERACIÓN DE REPORTES Y DASHBOARD INTERACTIVO PARA LA BIBLIOTECA BENEDICTO XVI</a:t>
            </a:r>
            <a:endParaRPr lang="es-CO" sz="3200" dirty="0"/>
          </a:p>
        </p:txBody>
      </p:sp>
    </p:spTree>
    <p:extLst>
      <p:ext uri="{BB962C8B-B14F-4D97-AF65-F5344CB8AC3E}">
        <p14:creationId xmlns:p14="http://schemas.microsoft.com/office/powerpoint/2010/main" val="213937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0182F-B32C-5F9D-65D0-9F675D4E8214}"/>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C5BCC78-EFDE-3C3B-B024-541C10093387}"/>
              </a:ext>
            </a:extLst>
          </p:cNvPr>
          <p:cNvSpPr>
            <a:spLocks noGrp="1"/>
          </p:cNvSpPr>
          <p:nvPr>
            <p:ph idx="1"/>
          </p:nvPr>
        </p:nvSpPr>
        <p:spPr>
          <a:xfrm>
            <a:off x="420643" y="1512493"/>
            <a:ext cx="13057536" cy="5344450"/>
          </a:xfrm>
        </p:spPr>
        <p:txBody>
          <a:bodyPr>
            <a:normAutofit/>
          </a:bodyPr>
          <a:lstStyle/>
          <a:p>
            <a:pPr marL="0" indent="0">
              <a:buNone/>
            </a:pPr>
            <a:endParaRPr lang="es-ES" sz="4800" dirty="0">
              <a:latin typeface="Avenir Next" panose="020B0503020202020204"/>
            </a:endParaRPr>
          </a:p>
        </p:txBody>
      </p:sp>
      <p:sp>
        <p:nvSpPr>
          <p:cNvPr id="7" name="Rectángulo 6">
            <a:extLst>
              <a:ext uri="{FF2B5EF4-FFF2-40B4-BE49-F238E27FC236}">
                <a16:creationId xmlns:a16="http://schemas.microsoft.com/office/drawing/2014/main" id="{69FD66D9-4B6B-F1E6-CF06-D635AB44C545}"/>
              </a:ext>
            </a:extLst>
          </p:cNvPr>
          <p:cNvSpPr/>
          <p:nvPr/>
        </p:nvSpPr>
        <p:spPr>
          <a:xfrm>
            <a:off x="10674849" y="124346"/>
            <a:ext cx="3000054" cy="15822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3" name="Título 2">
            <a:extLst>
              <a:ext uri="{FF2B5EF4-FFF2-40B4-BE49-F238E27FC236}">
                <a16:creationId xmlns:a16="http://schemas.microsoft.com/office/drawing/2014/main" id="{D12F63A1-9C0C-DAFE-5A40-DBF1C2748204}"/>
              </a:ext>
            </a:extLst>
          </p:cNvPr>
          <p:cNvSpPr>
            <a:spLocks noGrp="1"/>
          </p:cNvSpPr>
          <p:nvPr>
            <p:ph type="ctrTitle"/>
          </p:nvPr>
        </p:nvSpPr>
        <p:spPr>
          <a:xfrm>
            <a:off x="543933" y="-209538"/>
            <a:ext cx="8398892" cy="972784"/>
          </a:xfrm>
        </p:spPr>
        <p:txBody>
          <a:bodyPr/>
          <a:lstStyle/>
          <a:p>
            <a:r>
              <a:rPr lang="es-ES" dirty="0">
                <a:solidFill>
                  <a:srgbClr val="F4095A"/>
                </a:solidFill>
              </a:rPr>
              <a:t>SIDE MAP-HISTORIAS DE USUARIO</a:t>
            </a:r>
          </a:p>
        </p:txBody>
      </p:sp>
      <p:sp>
        <p:nvSpPr>
          <p:cNvPr id="4" name="Marcador de número de diapositiva 3">
            <a:extLst>
              <a:ext uri="{FF2B5EF4-FFF2-40B4-BE49-F238E27FC236}">
                <a16:creationId xmlns:a16="http://schemas.microsoft.com/office/drawing/2014/main" id="{A0853E97-B3D1-ADF7-E1B9-81A41DE5E93F}"/>
              </a:ext>
            </a:extLst>
          </p:cNvPr>
          <p:cNvSpPr>
            <a:spLocks noGrp="1"/>
          </p:cNvSpPr>
          <p:nvPr>
            <p:ph type="sldNum" sz="quarter" idx="12"/>
          </p:nvPr>
        </p:nvSpPr>
        <p:spPr/>
        <p:txBody>
          <a:bodyPr/>
          <a:lstStyle/>
          <a:p>
            <a:fld id="{B453E7C7-8AE5-4AED-AD03-ACF7236A778A}" type="slidenum">
              <a:rPr lang="es-CO" smtClean="0"/>
              <a:pPr/>
              <a:t>10</a:t>
            </a:fld>
            <a:endParaRPr lang="es-CO"/>
          </a:p>
        </p:txBody>
      </p:sp>
    </p:spTree>
    <p:extLst>
      <p:ext uri="{BB962C8B-B14F-4D97-AF65-F5344CB8AC3E}">
        <p14:creationId xmlns:p14="http://schemas.microsoft.com/office/powerpoint/2010/main" val="2743994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A06D-7536-7D6C-BAC0-EED37C04E82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0C3CA60-29F7-F5ED-1769-72AFC61C4B96}"/>
              </a:ext>
            </a:extLst>
          </p:cNvPr>
          <p:cNvSpPr>
            <a:spLocks noGrp="1"/>
          </p:cNvSpPr>
          <p:nvPr>
            <p:ph type="ctrTitle"/>
          </p:nvPr>
        </p:nvSpPr>
        <p:spPr>
          <a:xfrm>
            <a:off x="1931542" y="3204394"/>
            <a:ext cx="7866701" cy="972784"/>
          </a:xfrm>
        </p:spPr>
        <p:txBody>
          <a:bodyPr/>
          <a:lstStyle/>
          <a:p>
            <a:r>
              <a:rPr lang="es-CO" sz="8000" dirty="0">
                <a:solidFill>
                  <a:schemeClr val="tx1">
                    <a:lumMod val="65000"/>
                    <a:lumOff val="35000"/>
                  </a:schemeClr>
                </a:solidFill>
              </a:rPr>
              <a:t>R</a:t>
            </a:r>
            <a:r>
              <a:rPr lang="es-US" sz="8000" dirty="0">
                <a:solidFill>
                  <a:schemeClr val="tx1">
                    <a:lumMod val="65000"/>
                    <a:lumOff val="35000"/>
                  </a:schemeClr>
                </a:solidFill>
              </a:rPr>
              <a:t>ESULTADOS</a:t>
            </a:r>
            <a:endParaRPr lang="es-CO" dirty="0">
              <a:solidFill>
                <a:schemeClr val="tx1">
                  <a:lumMod val="65000"/>
                  <a:lumOff val="35000"/>
                </a:schemeClr>
              </a:solidFill>
            </a:endParaRPr>
          </a:p>
        </p:txBody>
      </p:sp>
      <p:sp>
        <p:nvSpPr>
          <p:cNvPr id="4" name="Marcador de número de diapositiva 3">
            <a:extLst>
              <a:ext uri="{FF2B5EF4-FFF2-40B4-BE49-F238E27FC236}">
                <a16:creationId xmlns:a16="http://schemas.microsoft.com/office/drawing/2014/main" id="{8DD5BCF8-69A3-F05D-6209-2C74851522A1}"/>
              </a:ext>
            </a:extLst>
          </p:cNvPr>
          <p:cNvSpPr>
            <a:spLocks noGrp="1"/>
          </p:cNvSpPr>
          <p:nvPr>
            <p:ph type="sldNum" sz="quarter" idx="12"/>
          </p:nvPr>
        </p:nvSpPr>
        <p:spPr/>
        <p:txBody>
          <a:bodyPr/>
          <a:lstStyle/>
          <a:p>
            <a:fld id="{B453E7C7-8AE5-4AED-AD03-ACF7236A778A}" type="slidenum">
              <a:rPr lang="es-CO" smtClean="0"/>
              <a:pPr/>
              <a:t>11</a:t>
            </a:fld>
            <a:endParaRPr lang="es-CO"/>
          </a:p>
        </p:txBody>
      </p:sp>
    </p:spTree>
    <p:extLst>
      <p:ext uri="{BB962C8B-B14F-4D97-AF65-F5344CB8AC3E}">
        <p14:creationId xmlns:p14="http://schemas.microsoft.com/office/powerpoint/2010/main" val="888376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3FCD5-8E26-04BA-ED07-9A9EA7D84D6A}"/>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FE21614F-6652-C207-75E0-D96C30F2E8A6}"/>
              </a:ext>
            </a:extLst>
          </p:cNvPr>
          <p:cNvSpPr>
            <a:spLocks noGrp="1"/>
          </p:cNvSpPr>
          <p:nvPr>
            <p:ph idx="1"/>
          </p:nvPr>
        </p:nvSpPr>
        <p:spPr>
          <a:xfrm>
            <a:off x="420643" y="1512493"/>
            <a:ext cx="13057536" cy="5344450"/>
          </a:xfrm>
        </p:spPr>
        <p:txBody>
          <a:bodyPr>
            <a:normAutofit/>
          </a:bodyPr>
          <a:lstStyle/>
          <a:p>
            <a:pPr marL="0" indent="0">
              <a:buNone/>
            </a:pPr>
            <a:endParaRPr lang="es-ES" sz="4800" dirty="0">
              <a:latin typeface="Avenir Next" panose="020B0503020202020204"/>
            </a:endParaRPr>
          </a:p>
        </p:txBody>
      </p:sp>
      <p:sp>
        <p:nvSpPr>
          <p:cNvPr id="7" name="Rectángulo 6">
            <a:extLst>
              <a:ext uri="{FF2B5EF4-FFF2-40B4-BE49-F238E27FC236}">
                <a16:creationId xmlns:a16="http://schemas.microsoft.com/office/drawing/2014/main" id="{F76891FE-83DB-9712-A7A4-B9B73CBFF07C}"/>
              </a:ext>
            </a:extLst>
          </p:cNvPr>
          <p:cNvSpPr/>
          <p:nvPr/>
        </p:nvSpPr>
        <p:spPr>
          <a:xfrm>
            <a:off x="10674849" y="124346"/>
            <a:ext cx="3000054" cy="15822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3" name="Título 2">
            <a:extLst>
              <a:ext uri="{FF2B5EF4-FFF2-40B4-BE49-F238E27FC236}">
                <a16:creationId xmlns:a16="http://schemas.microsoft.com/office/drawing/2014/main" id="{3F530EE6-E5FC-E272-8DC4-09D95F03EA05}"/>
              </a:ext>
            </a:extLst>
          </p:cNvPr>
          <p:cNvSpPr>
            <a:spLocks noGrp="1"/>
          </p:cNvSpPr>
          <p:nvPr>
            <p:ph type="ctrTitle"/>
          </p:nvPr>
        </p:nvSpPr>
        <p:spPr>
          <a:xfrm>
            <a:off x="543933" y="-209538"/>
            <a:ext cx="8398892" cy="972784"/>
          </a:xfrm>
        </p:spPr>
        <p:txBody>
          <a:bodyPr/>
          <a:lstStyle/>
          <a:p>
            <a:r>
              <a:rPr lang="es-ES" dirty="0">
                <a:solidFill>
                  <a:srgbClr val="F4095A"/>
                </a:solidFill>
              </a:rPr>
              <a:t>SIDE MAP-HISTORIAS DE USUARIO</a:t>
            </a:r>
          </a:p>
        </p:txBody>
      </p:sp>
      <p:sp>
        <p:nvSpPr>
          <p:cNvPr id="4" name="Marcador de número de diapositiva 3">
            <a:extLst>
              <a:ext uri="{FF2B5EF4-FFF2-40B4-BE49-F238E27FC236}">
                <a16:creationId xmlns:a16="http://schemas.microsoft.com/office/drawing/2014/main" id="{E9517A90-95D5-DF68-1D0D-2E76193E5796}"/>
              </a:ext>
            </a:extLst>
          </p:cNvPr>
          <p:cNvSpPr>
            <a:spLocks noGrp="1"/>
          </p:cNvSpPr>
          <p:nvPr>
            <p:ph type="sldNum" sz="quarter" idx="12"/>
          </p:nvPr>
        </p:nvSpPr>
        <p:spPr/>
        <p:txBody>
          <a:bodyPr/>
          <a:lstStyle/>
          <a:p>
            <a:fld id="{B453E7C7-8AE5-4AED-AD03-ACF7236A778A}" type="slidenum">
              <a:rPr lang="es-CO" smtClean="0"/>
              <a:pPr/>
              <a:t>12</a:t>
            </a:fld>
            <a:endParaRPr lang="es-CO"/>
          </a:p>
        </p:txBody>
      </p:sp>
      <p:pic>
        <p:nvPicPr>
          <p:cNvPr id="6" name="Imagen 5">
            <a:extLst>
              <a:ext uri="{FF2B5EF4-FFF2-40B4-BE49-F238E27FC236}">
                <a16:creationId xmlns:a16="http://schemas.microsoft.com/office/drawing/2014/main" id="{CDA0612B-0722-D326-F7ED-FFA914AF040B}"/>
              </a:ext>
            </a:extLst>
          </p:cNvPr>
          <p:cNvPicPr>
            <a:picLocks noChangeAspect="1"/>
          </p:cNvPicPr>
          <p:nvPr/>
        </p:nvPicPr>
        <p:blipFill>
          <a:blip r:embed="rId2"/>
          <a:stretch>
            <a:fillRect/>
          </a:stretch>
        </p:blipFill>
        <p:spPr>
          <a:xfrm>
            <a:off x="543933" y="856948"/>
            <a:ext cx="11856975" cy="6232596"/>
          </a:xfrm>
          <a:prstGeom prst="rect">
            <a:avLst/>
          </a:prstGeom>
        </p:spPr>
      </p:pic>
    </p:spTree>
    <p:extLst>
      <p:ext uri="{BB962C8B-B14F-4D97-AF65-F5344CB8AC3E}">
        <p14:creationId xmlns:p14="http://schemas.microsoft.com/office/powerpoint/2010/main" val="1824467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03193-13F0-3412-9B2B-55F94A510753}"/>
            </a:ext>
          </a:extLst>
        </p:cNvPr>
        <p:cNvGrpSpPr/>
        <p:nvPr/>
      </p:nvGrpSpPr>
      <p:grpSpPr>
        <a:xfrm>
          <a:off x="0" y="0"/>
          <a:ext cx="0" cy="0"/>
          <a:chOff x="0" y="0"/>
          <a:chExt cx="0" cy="0"/>
        </a:xfrm>
      </p:grpSpPr>
      <p:sp>
        <p:nvSpPr>
          <p:cNvPr id="8" name="Rectángulo 7">
            <a:extLst>
              <a:ext uri="{FF2B5EF4-FFF2-40B4-BE49-F238E27FC236}">
                <a16:creationId xmlns:a16="http://schemas.microsoft.com/office/drawing/2014/main" id="{E54C1BF4-CB82-F2B9-88C8-BF0DFFF236EB}"/>
              </a:ext>
            </a:extLst>
          </p:cNvPr>
          <p:cNvSpPr/>
          <p:nvPr/>
        </p:nvSpPr>
        <p:spPr>
          <a:xfrm>
            <a:off x="10674849" y="124346"/>
            <a:ext cx="3000054" cy="15822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2" name="Marcador de contenido 1">
            <a:extLst>
              <a:ext uri="{FF2B5EF4-FFF2-40B4-BE49-F238E27FC236}">
                <a16:creationId xmlns:a16="http://schemas.microsoft.com/office/drawing/2014/main" id="{219DB0B6-8117-AF43-B22D-7A0737687833}"/>
              </a:ext>
            </a:extLst>
          </p:cNvPr>
          <p:cNvSpPr>
            <a:spLocks noGrp="1"/>
          </p:cNvSpPr>
          <p:nvPr>
            <p:ph idx="1"/>
          </p:nvPr>
        </p:nvSpPr>
        <p:spPr>
          <a:xfrm>
            <a:off x="420643" y="1512493"/>
            <a:ext cx="13057536" cy="5344450"/>
          </a:xfrm>
        </p:spPr>
        <p:txBody>
          <a:bodyPr>
            <a:normAutofit/>
          </a:bodyPr>
          <a:lstStyle/>
          <a:p>
            <a:pPr marL="0" indent="0">
              <a:buNone/>
            </a:pPr>
            <a:endParaRPr lang="es-ES" sz="4800" dirty="0">
              <a:latin typeface="Avenir Next" panose="020B0503020202020204"/>
            </a:endParaRPr>
          </a:p>
        </p:txBody>
      </p:sp>
      <p:sp>
        <p:nvSpPr>
          <p:cNvPr id="3" name="Título 2">
            <a:extLst>
              <a:ext uri="{FF2B5EF4-FFF2-40B4-BE49-F238E27FC236}">
                <a16:creationId xmlns:a16="http://schemas.microsoft.com/office/drawing/2014/main" id="{3E99FD54-99AE-420A-7607-F43F2386C046}"/>
              </a:ext>
            </a:extLst>
          </p:cNvPr>
          <p:cNvSpPr>
            <a:spLocks noGrp="1"/>
          </p:cNvSpPr>
          <p:nvPr>
            <p:ph type="ctrTitle"/>
          </p:nvPr>
        </p:nvSpPr>
        <p:spPr>
          <a:xfrm>
            <a:off x="420643" y="-170483"/>
            <a:ext cx="8398892" cy="972784"/>
          </a:xfrm>
        </p:spPr>
        <p:txBody>
          <a:bodyPr/>
          <a:lstStyle/>
          <a:p>
            <a:r>
              <a:rPr lang="es-ES" dirty="0">
                <a:solidFill>
                  <a:srgbClr val="F4095A"/>
                </a:solidFill>
              </a:rPr>
              <a:t>DIAGRAMA DE DOMINIO</a:t>
            </a:r>
          </a:p>
        </p:txBody>
      </p:sp>
      <p:sp>
        <p:nvSpPr>
          <p:cNvPr id="4" name="Marcador de número de diapositiva 3">
            <a:extLst>
              <a:ext uri="{FF2B5EF4-FFF2-40B4-BE49-F238E27FC236}">
                <a16:creationId xmlns:a16="http://schemas.microsoft.com/office/drawing/2014/main" id="{241D9FBD-185C-2481-0C00-E11DBF7737D1}"/>
              </a:ext>
            </a:extLst>
          </p:cNvPr>
          <p:cNvSpPr>
            <a:spLocks noGrp="1"/>
          </p:cNvSpPr>
          <p:nvPr>
            <p:ph type="sldNum" sz="quarter" idx="12"/>
          </p:nvPr>
        </p:nvSpPr>
        <p:spPr/>
        <p:txBody>
          <a:bodyPr/>
          <a:lstStyle/>
          <a:p>
            <a:fld id="{B453E7C7-8AE5-4AED-AD03-ACF7236A778A}" type="slidenum">
              <a:rPr lang="es-CO" smtClean="0"/>
              <a:pPr/>
              <a:t>13</a:t>
            </a:fld>
            <a:endParaRPr lang="es-CO"/>
          </a:p>
        </p:txBody>
      </p:sp>
      <p:pic>
        <p:nvPicPr>
          <p:cNvPr id="7" name="Imagen 6">
            <a:extLst>
              <a:ext uri="{FF2B5EF4-FFF2-40B4-BE49-F238E27FC236}">
                <a16:creationId xmlns:a16="http://schemas.microsoft.com/office/drawing/2014/main" id="{0D83909D-2AE1-7C5A-99E6-AB427E4F4D59}"/>
              </a:ext>
            </a:extLst>
          </p:cNvPr>
          <p:cNvPicPr>
            <a:picLocks noChangeAspect="1"/>
          </p:cNvPicPr>
          <p:nvPr/>
        </p:nvPicPr>
        <p:blipFill>
          <a:blip r:embed="rId2"/>
          <a:stretch>
            <a:fillRect/>
          </a:stretch>
        </p:blipFill>
        <p:spPr>
          <a:xfrm>
            <a:off x="420643" y="802301"/>
            <a:ext cx="12711463" cy="6278223"/>
          </a:xfrm>
          <a:prstGeom prst="rect">
            <a:avLst/>
          </a:prstGeom>
        </p:spPr>
      </p:pic>
    </p:spTree>
    <p:extLst>
      <p:ext uri="{BB962C8B-B14F-4D97-AF65-F5344CB8AC3E}">
        <p14:creationId xmlns:p14="http://schemas.microsoft.com/office/powerpoint/2010/main" val="1189641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09E9-3BBF-806D-5556-052635FBCE3D}"/>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5C8B75D-2A44-8048-39DE-0BD1FA0DA752}"/>
              </a:ext>
            </a:extLst>
          </p:cNvPr>
          <p:cNvSpPr>
            <a:spLocks noGrp="1"/>
          </p:cNvSpPr>
          <p:nvPr>
            <p:ph idx="1"/>
          </p:nvPr>
        </p:nvSpPr>
        <p:spPr>
          <a:xfrm>
            <a:off x="420643" y="1512493"/>
            <a:ext cx="13057536" cy="5344450"/>
          </a:xfrm>
        </p:spPr>
        <p:txBody>
          <a:bodyPr>
            <a:normAutofit/>
          </a:bodyPr>
          <a:lstStyle/>
          <a:p>
            <a:pPr marL="0" indent="0">
              <a:buNone/>
            </a:pPr>
            <a:endParaRPr lang="es-ES" sz="4800" dirty="0">
              <a:latin typeface="Avenir Next" panose="020B0503020202020204"/>
            </a:endParaRPr>
          </a:p>
        </p:txBody>
      </p:sp>
      <p:sp>
        <p:nvSpPr>
          <p:cNvPr id="3" name="Título 2">
            <a:extLst>
              <a:ext uri="{FF2B5EF4-FFF2-40B4-BE49-F238E27FC236}">
                <a16:creationId xmlns:a16="http://schemas.microsoft.com/office/drawing/2014/main" id="{46D08E4A-786D-88C3-5AE1-A6130DB80463}"/>
              </a:ext>
            </a:extLst>
          </p:cNvPr>
          <p:cNvSpPr>
            <a:spLocks noGrp="1"/>
          </p:cNvSpPr>
          <p:nvPr>
            <p:ph type="ctrTitle"/>
          </p:nvPr>
        </p:nvSpPr>
        <p:spPr>
          <a:xfrm>
            <a:off x="420643" y="-217635"/>
            <a:ext cx="8398892" cy="972784"/>
          </a:xfrm>
        </p:spPr>
        <p:txBody>
          <a:bodyPr/>
          <a:lstStyle/>
          <a:p>
            <a:r>
              <a:rPr lang="es-ES" dirty="0">
                <a:solidFill>
                  <a:srgbClr val="F4095A"/>
                </a:solidFill>
              </a:rPr>
              <a:t>ESTRUCTURA GENÉRICA BACKEND</a:t>
            </a:r>
          </a:p>
        </p:txBody>
      </p:sp>
      <p:sp>
        <p:nvSpPr>
          <p:cNvPr id="4" name="Marcador de número de diapositiva 3">
            <a:extLst>
              <a:ext uri="{FF2B5EF4-FFF2-40B4-BE49-F238E27FC236}">
                <a16:creationId xmlns:a16="http://schemas.microsoft.com/office/drawing/2014/main" id="{F72B3166-0316-D1A4-963B-A3F348C099C8}"/>
              </a:ext>
            </a:extLst>
          </p:cNvPr>
          <p:cNvSpPr>
            <a:spLocks noGrp="1"/>
          </p:cNvSpPr>
          <p:nvPr>
            <p:ph type="sldNum" sz="quarter" idx="12"/>
          </p:nvPr>
        </p:nvSpPr>
        <p:spPr/>
        <p:txBody>
          <a:bodyPr/>
          <a:lstStyle/>
          <a:p>
            <a:fld id="{B453E7C7-8AE5-4AED-AD03-ACF7236A778A}" type="slidenum">
              <a:rPr lang="es-CO" smtClean="0"/>
              <a:pPr/>
              <a:t>14</a:t>
            </a:fld>
            <a:endParaRPr lang="es-CO"/>
          </a:p>
        </p:txBody>
      </p:sp>
      <p:sp>
        <p:nvSpPr>
          <p:cNvPr id="8" name="Rectángulo 7">
            <a:extLst>
              <a:ext uri="{FF2B5EF4-FFF2-40B4-BE49-F238E27FC236}">
                <a16:creationId xmlns:a16="http://schemas.microsoft.com/office/drawing/2014/main" id="{5B402553-F208-D3CB-CF36-0717994F3FDF}"/>
              </a:ext>
            </a:extLst>
          </p:cNvPr>
          <p:cNvSpPr/>
          <p:nvPr/>
        </p:nvSpPr>
        <p:spPr>
          <a:xfrm>
            <a:off x="10674849" y="124346"/>
            <a:ext cx="3000054" cy="15822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a:p>
        </p:txBody>
      </p:sp>
      <p:pic>
        <p:nvPicPr>
          <p:cNvPr id="7" name="Imagen 6">
            <a:extLst>
              <a:ext uri="{FF2B5EF4-FFF2-40B4-BE49-F238E27FC236}">
                <a16:creationId xmlns:a16="http://schemas.microsoft.com/office/drawing/2014/main" id="{EB427BCF-C2BF-067C-60C3-B84A5E9B5EBD}"/>
              </a:ext>
            </a:extLst>
          </p:cNvPr>
          <p:cNvPicPr>
            <a:picLocks noChangeAspect="1"/>
          </p:cNvPicPr>
          <p:nvPr/>
        </p:nvPicPr>
        <p:blipFill>
          <a:blip r:embed="rId2"/>
          <a:stretch>
            <a:fillRect/>
          </a:stretch>
        </p:blipFill>
        <p:spPr>
          <a:xfrm>
            <a:off x="420643" y="613474"/>
            <a:ext cx="12976314" cy="6406472"/>
          </a:xfrm>
          <a:prstGeom prst="rect">
            <a:avLst/>
          </a:prstGeom>
        </p:spPr>
      </p:pic>
    </p:spTree>
    <p:extLst>
      <p:ext uri="{BB962C8B-B14F-4D97-AF65-F5344CB8AC3E}">
        <p14:creationId xmlns:p14="http://schemas.microsoft.com/office/powerpoint/2010/main" val="4032725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D8302-67E4-5A46-296E-3979C8B28EEC}"/>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A81622A1-3D3F-4C8C-D552-50AA18CDC178}"/>
              </a:ext>
            </a:extLst>
          </p:cNvPr>
          <p:cNvSpPr>
            <a:spLocks noGrp="1"/>
          </p:cNvSpPr>
          <p:nvPr>
            <p:ph idx="1"/>
          </p:nvPr>
        </p:nvSpPr>
        <p:spPr>
          <a:xfrm>
            <a:off x="420643" y="1512493"/>
            <a:ext cx="13057536" cy="5344450"/>
          </a:xfrm>
        </p:spPr>
        <p:txBody>
          <a:bodyPr>
            <a:normAutofit/>
          </a:bodyPr>
          <a:lstStyle/>
          <a:p>
            <a:pPr marL="0" indent="0">
              <a:buNone/>
            </a:pPr>
            <a:endParaRPr lang="es-ES" sz="4800" dirty="0">
              <a:latin typeface="Avenir Next" panose="020B0503020202020204"/>
            </a:endParaRPr>
          </a:p>
        </p:txBody>
      </p:sp>
      <p:sp>
        <p:nvSpPr>
          <p:cNvPr id="3" name="Título 2">
            <a:extLst>
              <a:ext uri="{FF2B5EF4-FFF2-40B4-BE49-F238E27FC236}">
                <a16:creationId xmlns:a16="http://schemas.microsoft.com/office/drawing/2014/main" id="{6DC93C73-76C3-8D6B-282C-5D23D4E4C9EB}"/>
              </a:ext>
            </a:extLst>
          </p:cNvPr>
          <p:cNvSpPr>
            <a:spLocks noGrp="1"/>
          </p:cNvSpPr>
          <p:nvPr>
            <p:ph type="ctrTitle"/>
          </p:nvPr>
        </p:nvSpPr>
        <p:spPr>
          <a:xfrm>
            <a:off x="420643" y="-227339"/>
            <a:ext cx="8398892" cy="972784"/>
          </a:xfrm>
        </p:spPr>
        <p:txBody>
          <a:bodyPr/>
          <a:lstStyle/>
          <a:p>
            <a:r>
              <a:rPr lang="es-ES" dirty="0">
                <a:solidFill>
                  <a:srgbClr val="F4095A"/>
                </a:solidFill>
              </a:rPr>
              <a:t>ESTRUCTURA GENÉRICA FRONTEND</a:t>
            </a:r>
          </a:p>
        </p:txBody>
      </p:sp>
      <p:sp>
        <p:nvSpPr>
          <p:cNvPr id="4" name="Marcador de número de diapositiva 3">
            <a:extLst>
              <a:ext uri="{FF2B5EF4-FFF2-40B4-BE49-F238E27FC236}">
                <a16:creationId xmlns:a16="http://schemas.microsoft.com/office/drawing/2014/main" id="{1C9C3D3B-394F-37B8-8004-ACA938DBC26F}"/>
              </a:ext>
            </a:extLst>
          </p:cNvPr>
          <p:cNvSpPr>
            <a:spLocks noGrp="1"/>
          </p:cNvSpPr>
          <p:nvPr>
            <p:ph type="sldNum" sz="quarter" idx="12"/>
          </p:nvPr>
        </p:nvSpPr>
        <p:spPr/>
        <p:txBody>
          <a:bodyPr/>
          <a:lstStyle/>
          <a:p>
            <a:fld id="{B453E7C7-8AE5-4AED-AD03-ACF7236A778A}" type="slidenum">
              <a:rPr lang="es-CO" smtClean="0"/>
              <a:pPr/>
              <a:t>15</a:t>
            </a:fld>
            <a:endParaRPr lang="es-CO"/>
          </a:p>
        </p:txBody>
      </p:sp>
      <p:pic>
        <p:nvPicPr>
          <p:cNvPr id="7" name="Imagen 6">
            <a:extLst>
              <a:ext uri="{FF2B5EF4-FFF2-40B4-BE49-F238E27FC236}">
                <a16:creationId xmlns:a16="http://schemas.microsoft.com/office/drawing/2014/main" id="{49EE653F-8228-B540-57E1-079F7DCFA36D}"/>
              </a:ext>
            </a:extLst>
          </p:cNvPr>
          <p:cNvPicPr>
            <a:picLocks noChangeAspect="1"/>
          </p:cNvPicPr>
          <p:nvPr/>
        </p:nvPicPr>
        <p:blipFill>
          <a:blip r:embed="rId2"/>
          <a:stretch>
            <a:fillRect/>
          </a:stretch>
        </p:blipFill>
        <p:spPr>
          <a:xfrm>
            <a:off x="510560" y="654158"/>
            <a:ext cx="8506734" cy="6464083"/>
          </a:xfrm>
          <a:prstGeom prst="rect">
            <a:avLst/>
          </a:prstGeom>
        </p:spPr>
      </p:pic>
    </p:spTree>
    <p:extLst>
      <p:ext uri="{BB962C8B-B14F-4D97-AF65-F5344CB8AC3E}">
        <p14:creationId xmlns:p14="http://schemas.microsoft.com/office/powerpoint/2010/main" val="66570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B8186-4839-79CB-34CE-43C99CC515BF}"/>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BA0D7A4-F432-3D19-27F3-9DAB701B40BB}"/>
              </a:ext>
            </a:extLst>
          </p:cNvPr>
          <p:cNvSpPr>
            <a:spLocks noGrp="1"/>
          </p:cNvSpPr>
          <p:nvPr>
            <p:ph idx="1"/>
          </p:nvPr>
        </p:nvSpPr>
        <p:spPr>
          <a:xfrm>
            <a:off x="420643" y="1512493"/>
            <a:ext cx="13057536" cy="5344450"/>
          </a:xfrm>
        </p:spPr>
        <p:txBody>
          <a:bodyPr>
            <a:normAutofit/>
          </a:bodyPr>
          <a:lstStyle/>
          <a:p>
            <a:pPr marL="0" indent="0">
              <a:buNone/>
            </a:pPr>
            <a:endParaRPr lang="es-ES" sz="4800" dirty="0">
              <a:latin typeface="Avenir Next" panose="020B0503020202020204"/>
            </a:endParaRPr>
          </a:p>
        </p:txBody>
      </p:sp>
      <p:sp>
        <p:nvSpPr>
          <p:cNvPr id="3" name="Título 2">
            <a:extLst>
              <a:ext uri="{FF2B5EF4-FFF2-40B4-BE49-F238E27FC236}">
                <a16:creationId xmlns:a16="http://schemas.microsoft.com/office/drawing/2014/main" id="{74919BDE-223A-B7BA-6657-444F4770D1E5}"/>
              </a:ext>
            </a:extLst>
          </p:cNvPr>
          <p:cNvSpPr>
            <a:spLocks noGrp="1"/>
          </p:cNvSpPr>
          <p:nvPr>
            <p:ph type="ctrTitle"/>
          </p:nvPr>
        </p:nvSpPr>
        <p:spPr>
          <a:xfrm>
            <a:off x="420643" y="-174690"/>
            <a:ext cx="8398892" cy="972784"/>
          </a:xfrm>
        </p:spPr>
        <p:txBody>
          <a:bodyPr/>
          <a:lstStyle/>
          <a:p>
            <a:r>
              <a:rPr lang="es-ES" dirty="0">
                <a:solidFill>
                  <a:srgbClr val="F4095A"/>
                </a:solidFill>
              </a:rPr>
              <a:t>COMPORTAMIENTO MÓDULO ANALÍTICA</a:t>
            </a:r>
          </a:p>
        </p:txBody>
      </p:sp>
      <p:sp>
        <p:nvSpPr>
          <p:cNvPr id="4" name="Marcador de número de diapositiva 3">
            <a:extLst>
              <a:ext uri="{FF2B5EF4-FFF2-40B4-BE49-F238E27FC236}">
                <a16:creationId xmlns:a16="http://schemas.microsoft.com/office/drawing/2014/main" id="{AAC14C88-7562-5D1E-9C6D-60BEB74B4A82}"/>
              </a:ext>
            </a:extLst>
          </p:cNvPr>
          <p:cNvSpPr>
            <a:spLocks noGrp="1"/>
          </p:cNvSpPr>
          <p:nvPr>
            <p:ph type="sldNum" sz="quarter" idx="12"/>
          </p:nvPr>
        </p:nvSpPr>
        <p:spPr/>
        <p:txBody>
          <a:bodyPr/>
          <a:lstStyle/>
          <a:p>
            <a:fld id="{B453E7C7-8AE5-4AED-AD03-ACF7236A778A}" type="slidenum">
              <a:rPr lang="es-CO" smtClean="0"/>
              <a:pPr/>
              <a:t>16</a:t>
            </a:fld>
            <a:endParaRPr lang="es-CO"/>
          </a:p>
        </p:txBody>
      </p:sp>
      <p:sp>
        <p:nvSpPr>
          <p:cNvPr id="7" name="Rectángulo 6">
            <a:extLst>
              <a:ext uri="{FF2B5EF4-FFF2-40B4-BE49-F238E27FC236}">
                <a16:creationId xmlns:a16="http://schemas.microsoft.com/office/drawing/2014/main" id="{BE12691C-FC27-84B1-F519-80484ACE5BFD}"/>
              </a:ext>
            </a:extLst>
          </p:cNvPr>
          <p:cNvSpPr/>
          <p:nvPr/>
        </p:nvSpPr>
        <p:spPr>
          <a:xfrm>
            <a:off x="10674849" y="124346"/>
            <a:ext cx="3000054" cy="15822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a:p>
        </p:txBody>
      </p:sp>
      <p:pic>
        <p:nvPicPr>
          <p:cNvPr id="6" name="Imagen 5">
            <a:extLst>
              <a:ext uri="{FF2B5EF4-FFF2-40B4-BE49-F238E27FC236}">
                <a16:creationId xmlns:a16="http://schemas.microsoft.com/office/drawing/2014/main" id="{60132524-CFFC-D7CD-2F08-4567950A55F7}"/>
              </a:ext>
            </a:extLst>
          </p:cNvPr>
          <p:cNvPicPr>
            <a:picLocks noChangeAspect="1"/>
          </p:cNvPicPr>
          <p:nvPr/>
        </p:nvPicPr>
        <p:blipFill>
          <a:blip r:embed="rId2"/>
          <a:stretch>
            <a:fillRect/>
          </a:stretch>
        </p:blipFill>
        <p:spPr>
          <a:xfrm>
            <a:off x="142697" y="798094"/>
            <a:ext cx="13574574" cy="5805157"/>
          </a:xfrm>
          <a:prstGeom prst="rect">
            <a:avLst/>
          </a:prstGeom>
        </p:spPr>
      </p:pic>
    </p:spTree>
    <p:extLst>
      <p:ext uri="{BB962C8B-B14F-4D97-AF65-F5344CB8AC3E}">
        <p14:creationId xmlns:p14="http://schemas.microsoft.com/office/powerpoint/2010/main" val="67273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83861-4721-A0E5-3AA5-91ACBEEC89C3}"/>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B0CABF7-60CD-2ADB-7A2A-64B0095DAAE1}"/>
              </a:ext>
            </a:extLst>
          </p:cNvPr>
          <p:cNvSpPr>
            <a:spLocks noGrp="1"/>
          </p:cNvSpPr>
          <p:nvPr>
            <p:ph idx="1"/>
          </p:nvPr>
        </p:nvSpPr>
        <p:spPr>
          <a:xfrm>
            <a:off x="420643" y="1512493"/>
            <a:ext cx="13057536" cy="5344450"/>
          </a:xfrm>
        </p:spPr>
        <p:txBody>
          <a:bodyPr>
            <a:normAutofit/>
          </a:bodyPr>
          <a:lstStyle/>
          <a:p>
            <a:pPr marL="0" indent="0">
              <a:buNone/>
            </a:pPr>
            <a:endParaRPr lang="es-ES" sz="4800" dirty="0">
              <a:latin typeface="Avenir Next" panose="020B0503020202020204"/>
            </a:endParaRPr>
          </a:p>
        </p:txBody>
      </p:sp>
      <p:sp>
        <p:nvSpPr>
          <p:cNvPr id="3" name="Título 2">
            <a:extLst>
              <a:ext uri="{FF2B5EF4-FFF2-40B4-BE49-F238E27FC236}">
                <a16:creationId xmlns:a16="http://schemas.microsoft.com/office/drawing/2014/main" id="{2B358139-518D-9E15-0FB5-49ADE08C80DB}"/>
              </a:ext>
            </a:extLst>
          </p:cNvPr>
          <p:cNvSpPr>
            <a:spLocks noGrp="1"/>
          </p:cNvSpPr>
          <p:nvPr>
            <p:ph type="ctrTitle"/>
          </p:nvPr>
        </p:nvSpPr>
        <p:spPr>
          <a:xfrm>
            <a:off x="420643" y="-174690"/>
            <a:ext cx="8398892" cy="972784"/>
          </a:xfrm>
        </p:spPr>
        <p:txBody>
          <a:bodyPr/>
          <a:lstStyle/>
          <a:p>
            <a:r>
              <a:rPr lang="es-ES" dirty="0">
                <a:solidFill>
                  <a:srgbClr val="F4095A"/>
                </a:solidFill>
              </a:rPr>
              <a:t>COMPORTAMIENTO MÓDULO ANALÍTICA</a:t>
            </a:r>
          </a:p>
        </p:txBody>
      </p:sp>
      <p:sp>
        <p:nvSpPr>
          <p:cNvPr id="4" name="Marcador de número de diapositiva 3">
            <a:extLst>
              <a:ext uri="{FF2B5EF4-FFF2-40B4-BE49-F238E27FC236}">
                <a16:creationId xmlns:a16="http://schemas.microsoft.com/office/drawing/2014/main" id="{C377592C-754D-CF45-F1FB-13729EDEC00E}"/>
              </a:ext>
            </a:extLst>
          </p:cNvPr>
          <p:cNvSpPr>
            <a:spLocks noGrp="1"/>
          </p:cNvSpPr>
          <p:nvPr>
            <p:ph type="sldNum" sz="quarter" idx="12"/>
          </p:nvPr>
        </p:nvSpPr>
        <p:spPr/>
        <p:txBody>
          <a:bodyPr/>
          <a:lstStyle/>
          <a:p>
            <a:fld id="{B453E7C7-8AE5-4AED-AD03-ACF7236A778A}" type="slidenum">
              <a:rPr lang="es-CO" smtClean="0"/>
              <a:pPr/>
              <a:t>17</a:t>
            </a:fld>
            <a:endParaRPr lang="es-CO"/>
          </a:p>
        </p:txBody>
      </p:sp>
      <p:sp>
        <p:nvSpPr>
          <p:cNvPr id="7" name="Rectángulo 6">
            <a:extLst>
              <a:ext uri="{FF2B5EF4-FFF2-40B4-BE49-F238E27FC236}">
                <a16:creationId xmlns:a16="http://schemas.microsoft.com/office/drawing/2014/main" id="{6432EEB5-5DC6-38D9-CA4E-B5D3DB43F624}"/>
              </a:ext>
            </a:extLst>
          </p:cNvPr>
          <p:cNvSpPr/>
          <p:nvPr/>
        </p:nvSpPr>
        <p:spPr>
          <a:xfrm>
            <a:off x="10674849" y="124346"/>
            <a:ext cx="3000054" cy="15822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a:p>
        </p:txBody>
      </p:sp>
      <p:pic>
        <p:nvPicPr>
          <p:cNvPr id="5" name="Imagen 4">
            <a:extLst>
              <a:ext uri="{FF2B5EF4-FFF2-40B4-BE49-F238E27FC236}">
                <a16:creationId xmlns:a16="http://schemas.microsoft.com/office/drawing/2014/main" id="{46F9CBE1-E9A1-44E1-2F96-B4C0039652C6}"/>
              </a:ext>
            </a:extLst>
          </p:cNvPr>
          <p:cNvPicPr>
            <a:picLocks noChangeAspect="1"/>
          </p:cNvPicPr>
          <p:nvPr/>
        </p:nvPicPr>
        <p:blipFill>
          <a:blip r:embed="rId2"/>
          <a:stretch>
            <a:fillRect/>
          </a:stretch>
        </p:blipFill>
        <p:spPr>
          <a:xfrm>
            <a:off x="210321" y="915456"/>
            <a:ext cx="13396957" cy="3296633"/>
          </a:xfrm>
          <a:prstGeom prst="rect">
            <a:avLst/>
          </a:prstGeom>
        </p:spPr>
      </p:pic>
      <p:pic>
        <p:nvPicPr>
          <p:cNvPr id="8" name="Imagen 7">
            <a:extLst>
              <a:ext uri="{FF2B5EF4-FFF2-40B4-BE49-F238E27FC236}">
                <a16:creationId xmlns:a16="http://schemas.microsoft.com/office/drawing/2014/main" id="{FA433757-06FB-4F5D-1AE8-AB45CA07C164}"/>
              </a:ext>
            </a:extLst>
          </p:cNvPr>
          <p:cNvPicPr>
            <a:picLocks noChangeAspect="1"/>
          </p:cNvPicPr>
          <p:nvPr/>
        </p:nvPicPr>
        <p:blipFill>
          <a:blip r:embed="rId3"/>
          <a:stretch>
            <a:fillRect/>
          </a:stretch>
        </p:blipFill>
        <p:spPr>
          <a:xfrm>
            <a:off x="8906775" y="4777865"/>
            <a:ext cx="4788542" cy="2047817"/>
          </a:xfrm>
          <a:prstGeom prst="rect">
            <a:avLst/>
          </a:prstGeom>
        </p:spPr>
      </p:pic>
      <p:sp>
        <p:nvSpPr>
          <p:cNvPr id="9" name="Rectángulo 8">
            <a:extLst>
              <a:ext uri="{FF2B5EF4-FFF2-40B4-BE49-F238E27FC236}">
                <a16:creationId xmlns:a16="http://schemas.microsoft.com/office/drawing/2014/main" id="{E60F78B3-564D-CE4B-EA78-9F15FBCC2039}"/>
              </a:ext>
            </a:extLst>
          </p:cNvPr>
          <p:cNvSpPr/>
          <p:nvPr/>
        </p:nvSpPr>
        <p:spPr>
          <a:xfrm>
            <a:off x="8916689" y="4809126"/>
            <a:ext cx="2384357" cy="603028"/>
          </a:xfrm>
          <a:prstGeom prst="rect">
            <a:avLst/>
          </a:prstGeom>
          <a:noFill/>
          <a:ln w="38100">
            <a:solidFill>
              <a:srgbClr val="F409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a:p>
        </p:txBody>
      </p:sp>
    </p:spTree>
    <p:extLst>
      <p:ext uri="{BB962C8B-B14F-4D97-AF65-F5344CB8AC3E}">
        <p14:creationId xmlns:p14="http://schemas.microsoft.com/office/powerpoint/2010/main" val="2464402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A53CE-B966-3C33-93D1-84B04A8B739F}"/>
            </a:ext>
          </a:extLst>
        </p:cNvPr>
        <p:cNvGrpSpPr/>
        <p:nvPr/>
      </p:nvGrpSpPr>
      <p:grpSpPr>
        <a:xfrm>
          <a:off x="0" y="0"/>
          <a:ext cx="0" cy="0"/>
          <a:chOff x="0" y="0"/>
          <a:chExt cx="0" cy="0"/>
        </a:xfrm>
      </p:grpSpPr>
      <p:sp>
        <p:nvSpPr>
          <p:cNvPr id="7" name="Rectángulo 6">
            <a:extLst>
              <a:ext uri="{FF2B5EF4-FFF2-40B4-BE49-F238E27FC236}">
                <a16:creationId xmlns:a16="http://schemas.microsoft.com/office/drawing/2014/main" id="{19D2A62A-918A-0C7A-A2C1-CC29AE91508B}"/>
              </a:ext>
            </a:extLst>
          </p:cNvPr>
          <p:cNvSpPr/>
          <p:nvPr/>
        </p:nvSpPr>
        <p:spPr>
          <a:xfrm>
            <a:off x="10674849" y="124346"/>
            <a:ext cx="3000054" cy="15822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a:p>
        </p:txBody>
      </p:sp>
      <p:pic>
        <p:nvPicPr>
          <p:cNvPr id="6" name="Imagen 5">
            <a:extLst>
              <a:ext uri="{FF2B5EF4-FFF2-40B4-BE49-F238E27FC236}">
                <a16:creationId xmlns:a16="http://schemas.microsoft.com/office/drawing/2014/main" id="{1E121147-8404-24FA-9DC6-8183EF1FB3DB}"/>
              </a:ext>
            </a:extLst>
          </p:cNvPr>
          <p:cNvPicPr>
            <a:picLocks noChangeAspect="1"/>
          </p:cNvPicPr>
          <p:nvPr/>
        </p:nvPicPr>
        <p:blipFill>
          <a:blip r:embed="rId2"/>
          <a:stretch>
            <a:fillRect/>
          </a:stretch>
        </p:blipFill>
        <p:spPr>
          <a:xfrm>
            <a:off x="40611" y="1056583"/>
            <a:ext cx="13817600" cy="6715817"/>
          </a:xfrm>
          <a:prstGeom prst="rect">
            <a:avLst/>
          </a:prstGeom>
        </p:spPr>
      </p:pic>
      <p:sp>
        <p:nvSpPr>
          <p:cNvPr id="3" name="Título 2">
            <a:extLst>
              <a:ext uri="{FF2B5EF4-FFF2-40B4-BE49-F238E27FC236}">
                <a16:creationId xmlns:a16="http://schemas.microsoft.com/office/drawing/2014/main" id="{A45C941F-7DC9-21FD-E4E4-C21DC8F8C178}"/>
              </a:ext>
            </a:extLst>
          </p:cNvPr>
          <p:cNvSpPr>
            <a:spLocks noGrp="1"/>
          </p:cNvSpPr>
          <p:nvPr>
            <p:ph type="ctrTitle"/>
          </p:nvPr>
        </p:nvSpPr>
        <p:spPr>
          <a:xfrm>
            <a:off x="420643" y="-174690"/>
            <a:ext cx="8398892" cy="972784"/>
          </a:xfrm>
        </p:spPr>
        <p:txBody>
          <a:bodyPr/>
          <a:lstStyle/>
          <a:p>
            <a:r>
              <a:rPr lang="es-ES" dirty="0">
                <a:solidFill>
                  <a:srgbClr val="F4095A"/>
                </a:solidFill>
              </a:rPr>
              <a:t>COMPORTAMIENTO MÓDULO ANALÍTICA</a:t>
            </a:r>
          </a:p>
        </p:txBody>
      </p:sp>
      <p:sp>
        <p:nvSpPr>
          <p:cNvPr id="4" name="Marcador de número de diapositiva 3">
            <a:extLst>
              <a:ext uri="{FF2B5EF4-FFF2-40B4-BE49-F238E27FC236}">
                <a16:creationId xmlns:a16="http://schemas.microsoft.com/office/drawing/2014/main" id="{A0C09C3D-63A5-532F-5192-856975F65137}"/>
              </a:ext>
            </a:extLst>
          </p:cNvPr>
          <p:cNvSpPr>
            <a:spLocks noGrp="1"/>
          </p:cNvSpPr>
          <p:nvPr>
            <p:ph type="sldNum" sz="quarter" idx="12"/>
          </p:nvPr>
        </p:nvSpPr>
        <p:spPr/>
        <p:txBody>
          <a:bodyPr/>
          <a:lstStyle/>
          <a:p>
            <a:fld id="{B453E7C7-8AE5-4AED-AD03-ACF7236A778A}" type="slidenum">
              <a:rPr lang="es-CO" smtClean="0"/>
              <a:pPr/>
              <a:t>18</a:t>
            </a:fld>
            <a:endParaRPr lang="es-CO"/>
          </a:p>
        </p:txBody>
      </p:sp>
      <p:pic>
        <p:nvPicPr>
          <p:cNvPr id="8" name="Imagen 7">
            <a:extLst>
              <a:ext uri="{FF2B5EF4-FFF2-40B4-BE49-F238E27FC236}">
                <a16:creationId xmlns:a16="http://schemas.microsoft.com/office/drawing/2014/main" id="{30B1C64F-4136-FC3F-233B-CEE99122E158}"/>
              </a:ext>
            </a:extLst>
          </p:cNvPr>
          <p:cNvPicPr>
            <a:picLocks noChangeAspect="1"/>
          </p:cNvPicPr>
          <p:nvPr/>
        </p:nvPicPr>
        <p:blipFill>
          <a:blip r:embed="rId3"/>
          <a:stretch>
            <a:fillRect/>
          </a:stretch>
        </p:blipFill>
        <p:spPr>
          <a:xfrm>
            <a:off x="8906775" y="4777865"/>
            <a:ext cx="4788542" cy="2047817"/>
          </a:xfrm>
          <a:prstGeom prst="rect">
            <a:avLst/>
          </a:prstGeom>
        </p:spPr>
      </p:pic>
      <p:sp>
        <p:nvSpPr>
          <p:cNvPr id="9" name="Rectángulo 8">
            <a:extLst>
              <a:ext uri="{FF2B5EF4-FFF2-40B4-BE49-F238E27FC236}">
                <a16:creationId xmlns:a16="http://schemas.microsoft.com/office/drawing/2014/main" id="{59200872-EA4E-8D22-9699-FD00523241C8}"/>
              </a:ext>
            </a:extLst>
          </p:cNvPr>
          <p:cNvSpPr/>
          <p:nvPr/>
        </p:nvSpPr>
        <p:spPr>
          <a:xfrm>
            <a:off x="9790519" y="5427848"/>
            <a:ext cx="3884384" cy="972951"/>
          </a:xfrm>
          <a:prstGeom prst="rect">
            <a:avLst/>
          </a:prstGeom>
          <a:noFill/>
          <a:ln w="38100">
            <a:solidFill>
              <a:srgbClr val="F409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a:p>
        </p:txBody>
      </p:sp>
    </p:spTree>
    <p:extLst>
      <p:ext uri="{BB962C8B-B14F-4D97-AF65-F5344CB8AC3E}">
        <p14:creationId xmlns:p14="http://schemas.microsoft.com/office/powerpoint/2010/main" val="35893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E6BF-2741-787E-7A36-CCD42FEDB3DB}"/>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21D344DA-A44A-60BA-1B4E-E275284CB0A7}"/>
              </a:ext>
            </a:extLst>
          </p:cNvPr>
          <p:cNvSpPr/>
          <p:nvPr/>
        </p:nvSpPr>
        <p:spPr>
          <a:xfrm>
            <a:off x="10817546" y="6065832"/>
            <a:ext cx="3000054" cy="15822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11" name="Rectángulo 10">
            <a:extLst>
              <a:ext uri="{FF2B5EF4-FFF2-40B4-BE49-F238E27FC236}">
                <a16:creationId xmlns:a16="http://schemas.microsoft.com/office/drawing/2014/main" id="{903FF773-5B09-D1F4-44F3-7E6E68A827A1}"/>
              </a:ext>
            </a:extLst>
          </p:cNvPr>
          <p:cNvSpPr/>
          <p:nvPr/>
        </p:nvSpPr>
        <p:spPr>
          <a:xfrm>
            <a:off x="10674849" y="124346"/>
            <a:ext cx="3000054" cy="15822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dirty="0"/>
          </a:p>
        </p:txBody>
      </p:sp>
      <p:sp>
        <p:nvSpPr>
          <p:cNvPr id="2" name="Marcador de contenido 1">
            <a:extLst>
              <a:ext uri="{FF2B5EF4-FFF2-40B4-BE49-F238E27FC236}">
                <a16:creationId xmlns:a16="http://schemas.microsoft.com/office/drawing/2014/main" id="{D36FA442-2DDB-6EC5-62F1-1879D453D965}"/>
              </a:ext>
            </a:extLst>
          </p:cNvPr>
          <p:cNvSpPr>
            <a:spLocks noGrp="1"/>
          </p:cNvSpPr>
          <p:nvPr>
            <p:ph idx="1"/>
          </p:nvPr>
        </p:nvSpPr>
        <p:spPr>
          <a:xfrm>
            <a:off x="420643" y="1512493"/>
            <a:ext cx="13057536" cy="5344450"/>
          </a:xfrm>
        </p:spPr>
        <p:txBody>
          <a:bodyPr>
            <a:normAutofit/>
          </a:bodyPr>
          <a:lstStyle/>
          <a:p>
            <a:pPr marL="0" indent="0">
              <a:buNone/>
            </a:pPr>
            <a:endParaRPr lang="es-ES" sz="4800" dirty="0">
              <a:latin typeface="Avenir Next" panose="020B0503020202020204"/>
            </a:endParaRPr>
          </a:p>
        </p:txBody>
      </p:sp>
      <p:sp>
        <p:nvSpPr>
          <p:cNvPr id="3" name="Título 2">
            <a:extLst>
              <a:ext uri="{FF2B5EF4-FFF2-40B4-BE49-F238E27FC236}">
                <a16:creationId xmlns:a16="http://schemas.microsoft.com/office/drawing/2014/main" id="{BC8FF6ED-C814-10D3-6F09-09B8EAC8F76F}"/>
              </a:ext>
            </a:extLst>
          </p:cNvPr>
          <p:cNvSpPr>
            <a:spLocks noGrp="1"/>
          </p:cNvSpPr>
          <p:nvPr>
            <p:ph type="ctrTitle"/>
          </p:nvPr>
        </p:nvSpPr>
        <p:spPr>
          <a:xfrm>
            <a:off x="420643" y="-174638"/>
            <a:ext cx="8398892" cy="972784"/>
          </a:xfrm>
        </p:spPr>
        <p:txBody>
          <a:bodyPr/>
          <a:lstStyle/>
          <a:p>
            <a:r>
              <a:rPr lang="es-ES" dirty="0">
                <a:solidFill>
                  <a:srgbClr val="F4095A"/>
                </a:solidFill>
              </a:rPr>
              <a:t>ARQUITECTURA DEL SISTEMA</a:t>
            </a:r>
          </a:p>
        </p:txBody>
      </p:sp>
      <p:sp>
        <p:nvSpPr>
          <p:cNvPr id="4" name="Marcador de número de diapositiva 3">
            <a:extLst>
              <a:ext uri="{FF2B5EF4-FFF2-40B4-BE49-F238E27FC236}">
                <a16:creationId xmlns:a16="http://schemas.microsoft.com/office/drawing/2014/main" id="{B99CA396-27CE-1531-C4D7-491742260ED2}"/>
              </a:ext>
            </a:extLst>
          </p:cNvPr>
          <p:cNvSpPr>
            <a:spLocks noGrp="1"/>
          </p:cNvSpPr>
          <p:nvPr>
            <p:ph type="sldNum" sz="quarter" idx="12"/>
          </p:nvPr>
        </p:nvSpPr>
        <p:spPr/>
        <p:txBody>
          <a:bodyPr/>
          <a:lstStyle/>
          <a:p>
            <a:fld id="{B453E7C7-8AE5-4AED-AD03-ACF7236A778A}" type="slidenum">
              <a:rPr lang="es-CO" smtClean="0"/>
              <a:pPr/>
              <a:t>19</a:t>
            </a:fld>
            <a:endParaRPr lang="es-CO"/>
          </a:p>
        </p:txBody>
      </p:sp>
      <p:pic>
        <p:nvPicPr>
          <p:cNvPr id="10" name="Imagen 9">
            <a:extLst>
              <a:ext uri="{FF2B5EF4-FFF2-40B4-BE49-F238E27FC236}">
                <a16:creationId xmlns:a16="http://schemas.microsoft.com/office/drawing/2014/main" id="{2D89D707-C5D2-9669-8178-52AF0F098D8F}"/>
              </a:ext>
            </a:extLst>
          </p:cNvPr>
          <p:cNvPicPr>
            <a:picLocks noChangeAspect="1"/>
          </p:cNvPicPr>
          <p:nvPr/>
        </p:nvPicPr>
        <p:blipFill>
          <a:blip r:embed="rId2"/>
          <a:stretch>
            <a:fillRect/>
          </a:stretch>
        </p:blipFill>
        <p:spPr>
          <a:xfrm>
            <a:off x="339421" y="828138"/>
            <a:ext cx="12794075" cy="6713160"/>
          </a:xfrm>
          <a:prstGeom prst="rect">
            <a:avLst/>
          </a:prstGeom>
        </p:spPr>
      </p:pic>
    </p:spTree>
    <p:extLst>
      <p:ext uri="{BB962C8B-B14F-4D97-AF65-F5344CB8AC3E}">
        <p14:creationId xmlns:p14="http://schemas.microsoft.com/office/powerpoint/2010/main" val="3570640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A82D7F-BC7C-46FF-9873-B059FEE091CF}"/>
              </a:ext>
            </a:extLst>
          </p:cNvPr>
          <p:cNvSpPr>
            <a:spLocks noGrp="1"/>
          </p:cNvSpPr>
          <p:nvPr>
            <p:ph type="ctrTitle"/>
          </p:nvPr>
        </p:nvSpPr>
        <p:spPr>
          <a:xfrm>
            <a:off x="2702602" y="3204394"/>
            <a:ext cx="7075093" cy="972784"/>
          </a:xfrm>
        </p:spPr>
        <p:txBody>
          <a:bodyPr/>
          <a:lstStyle/>
          <a:p>
            <a:r>
              <a:rPr lang="es-US" sz="8000" dirty="0">
                <a:solidFill>
                  <a:schemeClr val="tx1">
                    <a:lumMod val="65000"/>
                    <a:lumOff val="35000"/>
                  </a:schemeClr>
                </a:solidFill>
              </a:rPr>
              <a:t>INTRODUCCIÓN</a:t>
            </a:r>
            <a:endParaRPr lang="es-CO" dirty="0">
              <a:solidFill>
                <a:schemeClr val="tx1">
                  <a:lumMod val="65000"/>
                  <a:lumOff val="35000"/>
                </a:schemeClr>
              </a:solidFill>
            </a:endParaRPr>
          </a:p>
        </p:txBody>
      </p:sp>
      <p:sp>
        <p:nvSpPr>
          <p:cNvPr id="4" name="Marcador de número de diapositiva 3">
            <a:extLst>
              <a:ext uri="{FF2B5EF4-FFF2-40B4-BE49-F238E27FC236}">
                <a16:creationId xmlns:a16="http://schemas.microsoft.com/office/drawing/2014/main" id="{07FAD86B-705D-4449-A80C-3A17B5A5B3A9}"/>
              </a:ext>
            </a:extLst>
          </p:cNvPr>
          <p:cNvSpPr>
            <a:spLocks noGrp="1"/>
          </p:cNvSpPr>
          <p:nvPr>
            <p:ph type="sldNum" sz="quarter" idx="12"/>
          </p:nvPr>
        </p:nvSpPr>
        <p:spPr/>
        <p:txBody>
          <a:bodyPr/>
          <a:lstStyle/>
          <a:p>
            <a:fld id="{B453E7C7-8AE5-4AED-AD03-ACF7236A778A}" type="slidenum">
              <a:rPr lang="es-CO" smtClean="0"/>
              <a:pPr/>
              <a:t>2</a:t>
            </a:fld>
            <a:endParaRPr lang="es-CO"/>
          </a:p>
        </p:txBody>
      </p:sp>
    </p:spTree>
    <p:extLst>
      <p:ext uri="{BB962C8B-B14F-4D97-AF65-F5344CB8AC3E}">
        <p14:creationId xmlns:p14="http://schemas.microsoft.com/office/powerpoint/2010/main" val="3917543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15D1D-E021-C39D-0955-E1B551837201}"/>
            </a:ext>
          </a:extLst>
        </p:cNvPr>
        <p:cNvGrpSpPr/>
        <p:nvPr/>
      </p:nvGrpSpPr>
      <p:grpSpPr>
        <a:xfrm>
          <a:off x="0" y="0"/>
          <a:ext cx="0" cy="0"/>
          <a:chOff x="0" y="0"/>
          <a:chExt cx="0" cy="0"/>
        </a:xfrm>
      </p:grpSpPr>
      <p:sp>
        <p:nvSpPr>
          <p:cNvPr id="12" name="Rectángulo 11">
            <a:extLst>
              <a:ext uri="{FF2B5EF4-FFF2-40B4-BE49-F238E27FC236}">
                <a16:creationId xmlns:a16="http://schemas.microsoft.com/office/drawing/2014/main" id="{2A47A392-404D-6DA6-DD85-2AD49815C9B8}"/>
              </a:ext>
            </a:extLst>
          </p:cNvPr>
          <p:cNvSpPr/>
          <p:nvPr/>
        </p:nvSpPr>
        <p:spPr>
          <a:xfrm>
            <a:off x="10817546" y="6065832"/>
            <a:ext cx="3000054" cy="15822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11" name="Rectángulo 10">
            <a:extLst>
              <a:ext uri="{FF2B5EF4-FFF2-40B4-BE49-F238E27FC236}">
                <a16:creationId xmlns:a16="http://schemas.microsoft.com/office/drawing/2014/main" id="{52F2A58E-3D88-8FEA-71E6-386BAE69802B}"/>
              </a:ext>
            </a:extLst>
          </p:cNvPr>
          <p:cNvSpPr/>
          <p:nvPr/>
        </p:nvSpPr>
        <p:spPr>
          <a:xfrm>
            <a:off x="10674849" y="124346"/>
            <a:ext cx="3000054" cy="15822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US" dirty="0"/>
          </a:p>
        </p:txBody>
      </p:sp>
      <p:sp>
        <p:nvSpPr>
          <p:cNvPr id="2" name="Marcador de contenido 1">
            <a:extLst>
              <a:ext uri="{FF2B5EF4-FFF2-40B4-BE49-F238E27FC236}">
                <a16:creationId xmlns:a16="http://schemas.microsoft.com/office/drawing/2014/main" id="{DF6BD0C3-DABE-F7D0-F6C0-EB57144540B0}"/>
              </a:ext>
            </a:extLst>
          </p:cNvPr>
          <p:cNvSpPr>
            <a:spLocks noGrp="1"/>
          </p:cNvSpPr>
          <p:nvPr>
            <p:ph idx="1"/>
          </p:nvPr>
        </p:nvSpPr>
        <p:spPr>
          <a:xfrm>
            <a:off x="420643" y="1512493"/>
            <a:ext cx="13057536" cy="5344450"/>
          </a:xfrm>
        </p:spPr>
        <p:txBody>
          <a:bodyPr>
            <a:normAutofit/>
          </a:bodyPr>
          <a:lstStyle/>
          <a:p>
            <a:pPr marL="0" indent="0">
              <a:buNone/>
            </a:pPr>
            <a:endParaRPr lang="es-ES" sz="4800" dirty="0">
              <a:latin typeface="Avenir Next" panose="020B0503020202020204"/>
            </a:endParaRPr>
          </a:p>
        </p:txBody>
      </p:sp>
      <p:sp>
        <p:nvSpPr>
          <p:cNvPr id="3" name="Título 2">
            <a:extLst>
              <a:ext uri="{FF2B5EF4-FFF2-40B4-BE49-F238E27FC236}">
                <a16:creationId xmlns:a16="http://schemas.microsoft.com/office/drawing/2014/main" id="{F44ABAB7-6A84-DC97-9E1F-EDD5098CDF2D}"/>
              </a:ext>
            </a:extLst>
          </p:cNvPr>
          <p:cNvSpPr>
            <a:spLocks noGrp="1"/>
          </p:cNvSpPr>
          <p:nvPr>
            <p:ph type="ctrTitle"/>
          </p:nvPr>
        </p:nvSpPr>
        <p:spPr>
          <a:xfrm>
            <a:off x="420643" y="-174638"/>
            <a:ext cx="8398892" cy="972784"/>
          </a:xfrm>
        </p:spPr>
        <p:txBody>
          <a:bodyPr/>
          <a:lstStyle/>
          <a:p>
            <a:r>
              <a:rPr lang="es-ES" dirty="0">
                <a:solidFill>
                  <a:srgbClr val="F4095A"/>
                </a:solidFill>
              </a:rPr>
              <a:t>ARQUITECTURA DEL SISTEMA</a:t>
            </a:r>
          </a:p>
        </p:txBody>
      </p:sp>
      <p:sp>
        <p:nvSpPr>
          <p:cNvPr id="4" name="Marcador de número de diapositiva 3">
            <a:extLst>
              <a:ext uri="{FF2B5EF4-FFF2-40B4-BE49-F238E27FC236}">
                <a16:creationId xmlns:a16="http://schemas.microsoft.com/office/drawing/2014/main" id="{3E88259A-C6FA-4884-22EE-37879C31956E}"/>
              </a:ext>
            </a:extLst>
          </p:cNvPr>
          <p:cNvSpPr>
            <a:spLocks noGrp="1"/>
          </p:cNvSpPr>
          <p:nvPr>
            <p:ph type="sldNum" sz="quarter" idx="12"/>
          </p:nvPr>
        </p:nvSpPr>
        <p:spPr/>
        <p:txBody>
          <a:bodyPr/>
          <a:lstStyle/>
          <a:p>
            <a:fld id="{B453E7C7-8AE5-4AED-AD03-ACF7236A778A}" type="slidenum">
              <a:rPr lang="es-CO" smtClean="0"/>
              <a:pPr/>
              <a:t>20</a:t>
            </a:fld>
            <a:endParaRPr lang="es-CO"/>
          </a:p>
        </p:txBody>
      </p:sp>
      <p:pic>
        <p:nvPicPr>
          <p:cNvPr id="10" name="Imagen 9">
            <a:extLst>
              <a:ext uri="{FF2B5EF4-FFF2-40B4-BE49-F238E27FC236}">
                <a16:creationId xmlns:a16="http://schemas.microsoft.com/office/drawing/2014/main" id="{88DA070B-C1AC-B940-00EB-24EA28C7D6EF}"/>
              </a:ext>
            </a:extLst>
          </p:cNvPr>
          <p:cNvPicPr>
            <a:picLocks noChangeAspect="1"/>
          </p:cNvPicPr>
          <p:nvPr/>
        </p:nvPicPr>
        <p:blipFill>
          <a:blip r:embed="rId2"/>
          <a:stretch>
            <a:fillRect/>
          </a:stretch>
        </p:blipFill>
        <p:spPr>
          <a:xfrm>
            <a:off x="339421" y="828138"/>
            <a:ext cx="12794075" cy="6713160"/>
          </a:xfrm>
          <a:prstGeom prst="rect">
            <a:avLst/>
          </a:prstGeom>
        </p:spPr>
      </p:pic>
    </p:spTree>
    <p:extLst>
      <p:ext uri="{BB962C8B-B14F-4D97-AF65-F5344CB8AC3E}">
        <p14:creationId xmlns:p14="http://schemas.microsoft.com/office/powerpoint/2010/main" val="2182258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3F0EF-060B-4BE7-8E20-4257339BB087}"/>
              </a:ext>
            </a:extLst>
          </p:cNvPr>
          <p:cNvSpPr>
            <a:spLocks noGrp="1"/>
          </p:cNvSpPr>
          <p:nvPr>
            <p:ph type="ctrTitle"/>
          </p:nvPr>
        </p:nvSpPr>
        <p:spPr/>
        <p:txBody>
          <a:bodyPr/>
          <a:lstStyle/>
          <a:p>
            <a:endParaRPr lang="es-CO"/>
          </a:p>
        </p:txBody>
      </p:sp>
      <p:sp>
        <p:nvSpPr>
          <p:cNvPr id="3" name="Subtítulo 2">
            <a:extLst>
              <a:ext uri="{FF2B5EF4-FFF2-40B4-BE49-F238E27FC236}">
                <a16:creationId xmlns:a16="http://schemas.microsoft.com/office/drawing/2014/main" id="{557F41E4-06A5-4930-8574-5281FB744AC8}"/>
              </a:ext>
            </a:extLst>
          </p:cNvPr>
          <p:cNvSpPr>
            <a:spLocks noGrp="1"/>
          </p:cNvSpPr>
          <p:nvPr>
            <p:ph type="subTitle" idx="1"/>
          </p:nvPr>
        </p:nvSpPr>
        <p:spPr/>
        <p:txBody>
          <a:bodyPr/>
          <a:lstStyle/>
          <a:p>
            <a:endParaRPr lang="es-CO"/>
          </a:p>
        </p:txBody>
      </p:sp>
      <p:sp>
        <p:nvSpPr>
          <p:cNvPr id="4" name="Marcador de número de diapositiva 3">
            <a:extLst>
              <a:ext uri="{FF2B5EF4-FFF2-40B4-BE49-F238E27FC236}">
                <a16:creationId xmlns:a16="http://schemas.microsoft.com/office/drawing/2014/main" id="{51BC4F23-52C5-457C-AA3F-F6E310AFC16D}"/>
              </a:ext>
            </a:extLst>
          </p:cNvPr>
          <p:cNvSpPr>
            <a:spLocks noGrp="1"/>
          </p:cNvSpPr>
          <p:nvPr>
            <p:ph type="sldNum" sz="quarter" idx="12"/>
          </p:nvPr>
        </p:nvSpPr>
        <p:spPr/>
        <p:txBody>
          <a:bodyPr/>
          <a:lstStyle/>
          <a:p>
            <a:fld id="{B453E7C7-8AE5-4AED-AD03-ACF7236A778A}" type="slidenum">
              <a:rPr lang="es-CO" smtClean="0"/>
              <a:pPr/>
              <a:t>21</a:t>
            </a:fld>
            <a:endParaRPr lang="es-CO"/>
          </a:p>
        </p:txBody>
      </p:sp>
    </p:spTree>
    <p:extLst>
      <p:ext uri="{BB962C8B-B14F-4D97-AF65-F5344CB8AC3E}">
        <p14:creationId xmlns:p14="http://schemas.microsoft.com/office/powerpoint/2010/main" val="3378118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41141-6F53-B6CE-EB38-47B3AA09B8D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77AE931-0F0C-6B6A-FEE0-2A8A65A146D7}"/>
              </a:ext>
            </a:extLst>
          </p:cNvPr>
          <p:cNvSpPr>
            <a:spLocks noGrp="1"/>
          </p:cNvSpPr>
          <p:nvPr>
            <p:ph type="ctrTitle"/>
          </p:nvPr>
        </p:nvSpPr>
        <p:spPr>
          <a:xfrm>
            <a:off x="393700" y="3204394"/>
            <a:ext cx="9404543" cy="972784"/>
          </a:xfrm>
        </p:spPr>
        <p:txBody>
          <a:bodyPr/>
          <a:lstStyle/>
          <a:p>
            <a:r>
              <a:rPr lang="es-CO" sz="7200" dirty="0">
                <a:solidFill>
                  <a:schemeClr val="tx1">
                    <a:lumMod val="65000"/>
                    <a:lumOff val="35000"/>
                  </a:schemeClr>
                </a:solidFill>
              </a:rPr>
              <a:t>CONCLUSIONES Y RECOMIENDACIONES</a:t>
            </a:r>
            <a:endParaRPr lang="es-CO" sz="3200" dirty="0">
              <a:solidFill>
                <a:schemeClr val="tx1">
                  <a:lumMod val="65000"/>
                  <a:lumOff val="35000"/>
                </a:schemeClr>
              </a:solidFill>
            </a:endParaRPr>
          </a:p>
        </p:txBody>
      </p:sp>
      <p:sp>
        <p:nvSpPr>
          <p:cNvPr id="4" name="Marcador de número de diapositiva 3">
            <a:extLst>
              <a:ext uri="{FF2B5EF4-FFF2-40B4-BE49-F238E27FC236}">
                <a16:creationId xmlns:a16="http://schemas.microsoft.com/office/drawing/2014/main" id="{4D2EAC3A-B370-12C2-4FB6-6AD5E3120E0A}"/>
              </a:ext>
            </a:extLst>
          </p:cNvPr>
          <p:cNvSpPr>
            <a:spLocks noGrp="1"/>
          </p:cNvSpPr>
          <p:nvPr>
            <p:ph type="sldNum" sz="quarter" idx="12"/>
          </p:nvPr>
        </p:nvSpPr>
        <p:spPr/>
        <p:txBody>
          <a:bodyPr/>
          <a:lstStyle/>
          <a:p>
            <a:fld id="{B453E7C7-8AE5-4AED-AD03-ACF7236A778A}" type="slidenum">
              <a:rPr lang="es-CO" smtClean="0"/>
              <a:pPr/>
              <a:t>22</a:t>
            </a:fld>
            <a:endParaRPr lang="es-CO"/>
          </a:p>
        </p:txBody>
      </p:sp>
    </p:spTree>
    <p:extLst>
      <p:ext uri="{BB962C8B-B14F-4D97-AF65-F5344CB8AC3E}">
        <p14:creationId xmlns:p14="http://schemas.microsoft.com/office/powerpoint/2010/main" val="106924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C096C-083E-569F-7F75-3D9DB4961D8A}"/>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1DFCC41-6164-01A7-5974-FE06AD7FD123}"/>
              </a:ext>
            </a:extLst>
          </p:cNvPr>
          <p:cNvSpPr>
            <a:spLocks noGrp="1"/>
          </p:cNvSpPr>
          <p:nvPr>
            <p:ph idx="1"/>
          </p:nvPr>
        </p:nvSpPr>
        <p:spPr>
          <a:xfrm>
            <a:off x="306343" y="1487167"/>
            <a:ext cx="13511257" cy="5344450"/>
          </a:xfrm>
        </p:spPr>
        <p:txBody>
          <a:bodyPr>
            <a:normAutofit/>
          </a:bodyPr>
          <a:lstStyle/>
          <a:p>
            <a:pPr marL="0" indent="0">
              <a:lnSpc>
                <a:spcPct val="150000"/>
              </a:lnSpc>
              <a:buNone/>
            </a:pPr>
            <a:r>
              <a:rPr lang="es-ES" sz="3600" dirty="0">
                <a:latin typeface="Avenir Next" panose="020B0503020202020204"/>
              </a:rPr>
              <a:t>Las reuniones semanales con el cliente fueron claves para mantener el foco durante la planeación y desarrollo del proyecto, posibilitando la priorización de tareas según las necesidades del usuario </a:t>
            </a:r>
            <a:r>
              <a:rPr lang="es-ES" sz="3600" dirty="0" err="1">
                <a:latin typeface="Avenir Next" panose="020B0503020202020204"/>
              </a:rPr>
              <a:t>ﬁnal</a:t>
            </a:r>
            <a:r>
              <a:rPr lang="es-ES" sz="3600" dirty="0">
                <a:latin typeface="Avenir Next" panose="020B0503020202020204"/>
              </a:rPr>
              <a:t>, permitiendo que el sistema cumpliera satisfactoriamente con la </a:t>
            </a:r>
            <a:r>
              <a:rPr lang="es-ES" sz="3600" dirty="0" err="1">
                <a:latin typeface="Avenir Next" panose="020B0503020202020204"/>
              </a:rPr>
              <a:t>especiﬁcación</a:t>
            </a:r>
            <a:r>
              <a:rPr lang="es-ES" sz="3600" dirty="0">
                <a:latin typeface="Avenir Next" panose="020B0503020202020204"/>
              </a:rPr>
              <a:t> de requerimientos de software.</a:t>
            </a:r>
          </a:p>
          <a:p>
            <a:pPr marL="0" indent="0">
              <a:buNone/>
            </a:pPr>
            <a:endParaRPr lang="es-ES" sz="3600" dirty="0">
              <a:latin typeface="Avenir Next" panose="020B0503020202020204"/>
            </a:endParaRPr>
          </a:p>
        </p:txBody>
      </p:sp>
      <p:sp>
        <p:nvSpPr>
          <p:cNvPr id="3" name="Título 2">
            <a:extLst>
              <a:ext uri="{FF2B5EF4-FFF2-40B4-BE49-F238E27FC236}">
                <a16:creationId xmlns:a16="http://schemas.microsoft.com/office/drawing/2014/main" id="{7FB4A84A-3781-62B0-99EE-8B79FF150111}"/>
              </a:ext>
            </a:extLst>
          </p:cNvPr>
          <p:cNvSpPr>
            <a:spLocks noGrp="1"/>
          </p:cNvSpPr>
          <p:nvPr>
            <p:ph type="ctrTitle"/>
          </p:nvPr>
        </p:nvSpPr>
        <p:spPr>
          <a:xfrm>
            <a:off x="306343" y="248216"/>
            <a:ext cx="8398892" cy="972784"/>
          </a:xfrm>
        </p:spPr>
        <p:txBody>
          <a:bodyPr/>
          <a:lstStyle/>
          <a:p>
            <a:r>
              <a:rPr lang="es-ES" sz="6000" dirty="0">
                <a:solidFill>
                  <a:srgbClr val="F4095A"/>
                </a:solidFill>
              </a:rPr>
              <a:t>CONCLUSIONES</a:t>
            </a:r>
          </a:p>
        </p:txBody>
      </p:sp>
      <p:sp>
        <p:nvSpPr>
          <p:cNvPr id="4" name="Marcador de número de diapositiva 3">
            <a:extLst>
              <a:ext uri="{FF2B5EF4-FFF2-40B4-BE49-F238E27FC236}">
                <a16:creationId xmlns:a16="http://schemas.microsoft.com/office/drawing/2014/main" id="{4AA795BF-3FD4-90F0-ACA0-4EE277E2E3CA}"/>
              </a:ext>
            </a:extLst>
          </p:cNvPr>
          <p:cNvSpPr>
            <a:spLocks noGrp="1"/>
          </p:cNvSpPr>
          <p:nvPr>
            <p:ph type="sldNum" sz="quarter" idx="12"/>
          </p:nvPr>
        </p:nvSpPr>
        <p:spPr/>
        <p:txBody>
          <a:bodyPr/>
          <a:lstStyle/>
          <a:p>
            <a:fld id="{B453E7C7-8AE5-4AED-AD03-ACF7236A778A}" type="slidenum">
              <a:rPr lang="es-CO" smtClean="0"/>
              <a:pPr/>
              <a:t>23</a:t>
            </a:fld>
            <a:endParaRPr lang="es-CO"/>
          </a:p>
        </p:txBody>
      </p:sp>
      <p:sp>
        <p:nvSpPr>
          <p:cNvPr id="7" name="Marcador de contenido 1">
            <a:extLst>
              <a:ext uri="{FF2B5EF4-FFF2-40B4-BE49-F238E27FC236}">
                <a16:creationId xmlns:a16="http://schemas.microsoft.com/office/drawing/2014/main" id="{CD024B5D-335D-95A1-F1E9-A8C802DA458C}"/>
              </a:ext>
            </a:extLst>
          </p:cNvPr>
          <p:cNvSpPr txBox="1">
            <a:spLocks/>
          </p:cNvSpPr>
          <p:nvPr/>
        </p:nvSpPr>
        <p:spPr>
          <a:xfrm>
            <a:off x="368300" y="4121292"/>
            <a:ext cx="13004800" cy="5344450"/>
          </a:xfrm>
          <a:prstGeom prst="rect">
            <a:avLst/>
          </a:prstGeom>
        </p:spPr>
        <p:txBody>
          <a:bodyPr vert="horz" lIns="91440" tIns="45720" rIns="91440" bIns="45720" rtlCol="0">
            <a:normAutofit/>
          </a:bodyPr>
          <a:lstStyle>
            <a:lvl1pPr marL="259072" indent="-259072" algn="l" defTabSz="1036290" rtl="0" eaLnBrk="1" latinLnBrk="0" hangingPunct="1">
              <a:lnSpc>
                <a:spcPct val="90000"/>
              </a:lnSpc>
              <a:spcBef>
                <a:spcPts val="1133"/>
              </a:spcBef>
              <a:buFont typeface="Arial" panose="020B0604020202020204" pitchFamily="34" charset="0"/>
              <a:buChar char="•"/>
              <a:defRPr sz="2720" kern="1200">
                <a:solidFill>
                  <a:schemeClr val="tx1">
                    <a:lumMod val="65000"/>
                    <a:lumOff val="35000"/>
                  </a:schemeClr>
                </a:solidFill>
                <a:latin typeface="Arial Nova Light" panose="020B0304020202020204" pitchFamily="34"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65000"/>
                    <a:lumOff val="35000"/>
                  </a:schemeClr>
                </a:solidFill>
                <a:latin typeface="Arial Nova Light" panose="020B0304020202020204" pitchFamily="34"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65000"/>
                    <a:lumOff val="35000"/>
                  </a:schemeClr>
                </a:solidFill>
                <a:latin typeface="Arial Nova Light" panose="020B0304020202020204" pitchFamily="34"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1813" kern="1200">
                <a:solidFill>
                  <a:schemeClr val="tx1">
                    <a:lumMod val="65000"/>
                    <a:lumOff val="35000"/>
                  </a:schemeClr>
                </a:solidFill>
                <a:latin typeface="Arial Nova Light" panose="020B0304020202020204" pitchFamily="34"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1813" kern="1200">
                <a:solidFill>
                  <a:schemeClr val="tx1">
                    <a:lumMod val="65000"/>
                    <a:lumOff val="35000"/>
                  </a:schemeClr>
                </a:solidFill>
                <a:latin typeface="Arial Nova Light" panose="020B0304020202020204" pitchFamily="34"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a:buFont typeface="Arial" panose="020B0604020202020204" pitchFamily="34" charset="0"/>
              <a:buNone/>
            </a:pPr>
            <a:endParaRPr lang="es-ES" sz="3600" dirty="0">
              <a:latin typeface="Avenir Next" panose="020B0503020202020204"/>
            </a:endParaRPr>
          </a:p>
        </p:txBody>
      </p:sp>
    </p:spTree>
    <p:extLst>
      <p:ext uri="{BB962C8B-B14F-4D97-AF65-F5344CB8AC3E}">
        <p14:creationId xmlns:p14="http://schemas.microsoft.com/office/powerpoint/2010/main" val="816742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68DED-B0B7-1BFB-E8B9-D3D912C977F3}"/>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AA621B46-E39E-C7AC-144F-6A3C00D048D1}"/>
              </a:ext>
            </a:extLst>
          </p:cNvPr>
          <p:cNvSpPr>
            <a:spLocks noGrp="1"/>
          </p:cNvSpPr>
          <p:nvPr>
            <p:ph idx="1"/>
          </p:nvPr>
        </p:nvSpPr>
        <p:spPr>
          <a:xfrm>
            <a:off x="306343" y="1487167"/>
            <a:ext cx="13511257" cy="5344450"/>
          </a:xfrm>
        </p:spPr>
        <p:txBody>
          <a:bodyPr>
            <a:normAutofit/>
          </a:bodyPr>
          <a:lstStyle/>
          <a:p>
            <a:pPr marL="0" indent="0">
              <a:lnSpc>
                <a:spcPct val="150000"/>
              </a:lnSpc>
              <a:buNone/>
            </a:pPr>
            <a:r>
              <a:rPr lang="es-ES" sz="3600" dirty="0">
                <a:latin typeface="Avenir Next" panose="020B0503020202020204"/>
              </a:rPr>
              <a:t>Se ejecutó la utilización de artefactos como los middlewares e interfaces para la reutilización de código, lo que agilizó los tiempos de construcción de la solución facilitando la adaptación del prototipo en las iteraciones que se dieron durante la etapa de desarrollo, llevando a cumplir con los requisitos y manteniéndose dentro del cronograma previsto.</a:t>
            </a:r>
          </a:p>
        </p:txBody>
      </p:sp>
      <p:sp>
        <p:nvSpPr>
          <p:cNvPr id="3" name="Título 2">
            <a:extLst>
              <a:ext uri="{FF2B5EF4-FFF2-40B4-BE49-F238E27FC236}">
                <a16:creationId xmlns:a16="http://schemas.microsoft.com/office/drawing/2014/main" id="{9640DEA5-71C7-01DE-DF88-603DA3430E01}"/>
              </a:ext>
            </a:extLst>
          </p:cNvPr>
          <p:cNvSpPr>
            <a:spLocks noGrp="1"/>
          </p:cNvSpPr>
          <p:nvPr>
            <p:ph type="ctrTitle"/>
          </p:nvPr>
        </p:nvSpPr>
        <p:spPr>
          <a:xfrm>
            <a:off x="306343" y="248216"/>
            <a:ext cx="8398892" cy="972784"/>
          </a:xfrm>
        </p:spPr>
        <p:txBody>
          <a:bodyPr/>
          <a:lstStyle/>
          <a:p>
            <a:r>
              <a:rPr lang="es-ES" sz="6000" dirty="0">
                <a:solidFill>
                  <a:srgbClr val="F4095A"/>
                </a:solidFill>
              </a:rPr>
              <a:t>CONCLUSIONES</a:t>
            </a:r>
          </a:p>
        </p:txBody>
      </p:sp>
      <p:sp>
        <p:nvSpPr>
          <p:cNvPr id="4" name="Marcador de número de diapositiva 3">
            <a:extLst>
              <a:ext uri="{FF2B5EF4-FFF2-40B4-BE49-F238E27FC236}">
                <a16:creationId xmlns:a16="http://schemas.microsoft.com/office/drawing/2014/main" id="{20C4968D-A1C5-70FE-4F4D-ECBE5C442649}"/>
              </a:ext>
            </a:extLst>
          </p:cNvPr>
          <p:cNvSpPr>
            <a:spLocks noGrp="1"/>
          </p:cNvSpPr>
          <p:nvPr>
            <p:ph type="sldNum" sz="quarter" idx="12"/>
          </p:nvPr>
        </p:nvSpPr>
        <p:spPr/>
        <p:txBody>
          <a:bodyPr/>
          <a:lstStyle/>
          <a:p>
            <a:fld id="{B453E7C7-8AE5-4AED-AD03-ACF7236A778A}" type="slidenum">
              <a:rPr lang="es-CO" smtClean="0"/>
              <a:pPr/>
              <a:t>24</a:t>
            </a:fld>
            <a:endParaRPr lang="es-CO"/>
          </a:p>
        </p:txBody>
      </p:sp>
      <p:sp>
        <p:nvSpPr>
          <p:cNvPr id="7" name="Marcador de contenido 1">
            <a:extLst>
              <a:ext uri="{FF2B5EF4-FFF2-40B4-BE49-F238E27FC236}">
                <a16:creationId xmlns:a16="http://schemas.microsoft.com/office/drawing/2014/main" id="{7DF8C7EA-93A2-E8C9-B3D4-924818AC664E}"/>
              </a:ext>
            </a:extLst>
          </p:cNvPr>
          <p:cNvSpPr txBox="1">
            <a:spLocks/>
          </p:cNvSpPr>
          <p:nvPr/>
        </p:nvSpPr>
        <p:spPr>
          <a:xfrm>
            <a:off x="368300" y="4121292"/>
            <a:ext cx="13004800" cy="5344450"/>
          </a:xfrm>
          <a:prstGeom prst="rect">
            <a:avLst/>
          </a:prstGeom>
        </p:spPr>
        <p:txBody>
          <a:bodyPr vert="horz" lIns="91440" tIns="45720" rIns="91440" bIns="45720" rtlCol="0">
            <a:normAutofit/>
          </a:bodyPr>
          <a:lstStyle>
            <a:lvl1pPr marL="259072" indent="-259072" algn="l" defTabSz="1036290" rtl="0" eaLnBrk="1" latinLnBrk="0" hangingPunct="1">
              <a:lnSpc>
                <a:spcPct val="90000"/>
              </a:lnSpc>
              <a:spcBef>
                <a:spcPts val="1133"/>
              </a:spcBef>
              <a:buFont typeface="Arial" panose="020B0604020202020204" pitchFamily="34" charset="0"/>
              <a:buChar char="•"/>
              <a:defRPr sz="2720" kern="1200">
                <a:solidFill>
                  <a:schemeClr val="tx1">
                    <a:lumMod val="65000"/>
                    <a:lumOff val="35000"/>
                  </a:schemeClr>
                </a:solidFill>
                <a:latin typeface="Arial Nova Light" panose="020B0304020202020204" pitchFamily="34"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65000"/>
                    <a:lumOff val="35000"/>
                  </a:schemeClr>
                </a:solidFill>
                <a:latin typeface="Arial Nova Light" panose="020B0304020202020204" pitchFamily="34"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65000"/>
                    <a:lumOff val="35000"/>
                  </a:schemeClr>
                </a:solidFill>
                <a:latin typeface="Arial Nova Light" panose="020B0304020202020204" pitchFamily="34"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1813" kern="1200">
                <a:solidFill>
                  <a:schemeClr val="tx1">
                    <a:lumMod val="65000"/>
                    <a:lumOff val="35000"/>
                  </a:schemeClr>
                </a:solidFill>
                <a:latin typeface="Arial Nova Light" panose="020B0304020202020204" pitchFamily="34"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1813" kern="1200">
                <a:solidFill>
                  <a:schemeClr val="tx1">
                    <a:lumMod val="65000"/>
                    <a:lumOff val="35000"/>
                  </a:schemeClr>
                </a:solidFill>
                <a:latin typeface="Arial Nova Light" panose="020B0304020202020204" pitchFamily="34"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a:buFont typeface="Arial" panose="020B0604020202020204" pitchFamily="34" charset="0"/>
              <a:buNone/>
            </a:pPr>
            <a:endParaRPr lang="es-ES" sz="3600" dirty="0">
              <a:latin typeface="Avenir Next" panose="020B0503020202020204"/>
            </a:endParaRPr>
          </a:p>
        </p:txBody>
      </p:sp>
    </p:spTree>
    <p:extLst>
      <p:ext uri="{BB962C8B-B14F-4D97-AF65-F5344CB8AC3E}">
        <p14:creationId xmlns:p14="http://schemas.microsoft.com/office/powerpoint/2010/main" val="4258456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54295-411D-963C-F307-A2EC4E80D168}"/>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0679A42-FD56-7C77-B7C0-5A7C6B57D8AA}"/>
              </a:ext>
            </a:extLst>
          </p:cNvPr>
          <p:cNvSpPr>
            <a:spLocks noGrp="1"/>
          </p:cNvSpPr>
          <p:nvPr>
            <p:ph idx="1"/>
          </p:nvPr>
        </p:nvSpPr>
        <p:spPr>
          <a:xfrm>
            <a:off x="306343" y="1487167"/>
            <a:ext cx="13511257" cy="5344450"/>
          </a:xfrm>
        </p:spPr>
        <p:txBody>
          <a:bodyPr>
            <a:normAutofit lnSpcReduction="10000"/>
          </a:bodyPr>
          <a:lstStyle/>
          <a:p>
            <a:pPr marL="0" indent="0">
              <a:lnSpc>
                <a:spcPct val="200000"/>
              </a:lnSpc>
              <a:buNone/>
            </a:pPr>
            <a:r>
              <a:rPr lang="es-ES" sz="3600" dirty="0">
                <a:latin typeface="Avenir Next" panose="020B0503020202020204"/>
              </a:rPr>
              <a:t>La utilización de buenas prácticas establecidas por el del marco de trabajo Scrum fueron claves ya que la retroalimentación recibida por los </a:t>
            </a:r>
            <a:r>
              <a:rPr lang="es-ES" sz="3600" dirty="0" err="1">
                <a:latin typeface="Avenir Next" panose="020B0503020202020204"/>
              </a:rPr>
              <a:t>stakeholders</a:t>
            </a:r>
            <a:r>
              <a:rPr lang="es-ES" sz="3600" dirty="0">
                <a:latin typeface="Avenir Next" panose="020B0503020202020204"/>
              </a:rPr>
              <a:t> posibilitó la implementación mejoras en los diferentes prototipos de acuerdo a nuevas exigencias, lo cual posibilitó que el producto se mantuviera alineado con las prioridades establecidas.</a:t>
            </a:r>
          </a:p>
        </p:txBody>
      </p:sp>
      <p:sp>
        <p:nvSpPr>
          <p:cNvPr id="3" name="Título 2">
            <a:extLst>
              <a:ext uri="{FF2B5EF4-FFF2-40B4-BE49-F238E27FC236}">
                <a16:creationId xmlns:a16="http://schemas.microsoft.com/office/drawing/2014/main" id="{6AAF1E5D-881E-4C01-25A1-CD41729B0272}"/>
              </a:ext>
            </a:extLst>
          </p:cNvPr>
          <p:cNvSpPr>
            <a:spLocks noGrp="1"/>
          </p:cNvSpPr>
          <p:nvPr>
            <p:ph type="ctrTitle"/>
          </p:nvPr>
        </p:nvSpPr>
        <p:spPr>
          <a:xfrm>
            <a:off x="306343" y="248216"/>
            <a:ext cx="8398892" cy="972784"/>
          </a:xfrm>
        </p:spPr>
        <p:txBody>
          <a:bodyPr/>
          <a:lstStyle/>
          <a:p>
            <a:r>
              <a:rPr lang="es-ES" sz="6000" dirty="0">
                <a:solidFill>
                  <a:srgbClr val="F4095A"/>
                </a:solidFill>
              </a:rPr>
              <a:t>CONCLUSIONES</a:t>
            </a:r>
          </a:p>
        </p:txBody>
      </p:sp>
      <p:sp>
        <p:nvSpPr>
          <p:cNvPr id="4" name="Marcador de número de diapositiva 3">
            <a:extLst>
              <a:ext uri="{FF2B5EF4-FFF2-40B4-BE49-F238E27FC236}">
                <a16:creationId xmlns:a16="http://schemas.microsoft.com/office/drawing/2014/main" id="{E78A04CC-D117-D42E-009E-579235EC5EE4}"/>
              </a:ext>
            </a:extLst>
          </p:cNvPr>
          <p:cNvSpPr>
            <a:spLocks noGrp="1"/>
          </p:cNvSpPr>
          <p:nvPr>
            <p:ph type="sldNum" sz="quarter" idx="12"/>
          </p:nvPr>
        </p:nvSpPr>
        <p:spPr/>
        <p:txBody>
          <a:bodyPr/>
          <a:lstStyle/>
          <a:p>
            <a:fld id="{B453E7C7-8AE5-4AED-AD03-ACF7236A778A}" type="slidenum">
              <a:rPr lang="es-CO" smtClean="0"/>
              <a:pPr/>
              <a:t>25</a:t>
            </a:fld>
            <a:endParaRPr lang="es-CO"/>
          </a:p>
        </p:txBody>
      </p:sp>
      <p:sp>
        <p:nvSpPr>
          <p:cNvPr id="7" name="Marcador de contenido 1">
            <a:extLst>
              <a:ext uri="{FF2B5EF4-FFF2-40B4-BE49-F238E27FC236}">
                <a16:creationId xmlns:a16="http://schemas.microsoft.com/office/drawing/2014/main" id="{EACEF1EC-F2C0-BBA9-44D3-ED61BCA9D59A}"/>
              </a:ext>
            </a:extLst>
          </p:cNvPr>
          <p:cNvSpPr txBox="1">
            <a:spLocks/>
          </p:cNvSpPr>
          <p:nvPr/>
        </p:nvSpPr>
        <p:spPr>
          <a:xfrm>
            <a:off x="368300" y="4121292"/>
            <a:ext cx="13004800" cy="5344450"/>
          </a:xfrm>
          <a:prstGeom prst="rect">
            <a:avLst/>
          </a:prstGeom>
        </p:spPr>
        <p:txBody>
          <a:bodyPr vert="horz" lIns="91440" tIns="45720" rIns="91440" bIns="45720" rtlCol="0">
            <a:normAutofit/>
          </a:bodyPr>
          <a:lstStyle>
            <a:lvl1pPr marL="259072" indent="-259072" algn="l" defTabSz="1036290" rtl="0" eaLnBrk="1" latinLnBrk="0" hangingPunct="1">
              <a:lnSpc>
                <a:spcPct val="90000"/>
              </a:lnSpc>
              <a:spcBef>
                <a:spcPts val="1133"/>
              </a:spcBef>
              <a:buFont typeface="Arial" panose="020B0604020202020204" pitchFamily="34" charset="0"/>
              <a:buChar char="•"/>
              <a:defRPr sz="2720" kern="1200">
                <a:solidFill>
                  <a:schemeClr val="tx1">
                    <a:lumMod val="65000"/>
                    <a:lumOff val="35000"/>
                  </a:schemeClr>
                </a:solidFill>
                <a:latin typeface="Arial Nova Light" panose="020B0304020202020204" pitchFamily="34"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65000"/>
                    <a:lumOff val="35000"/>
                  </a:schemeClr>
                </a:solidFill>
                <a:latin typeface="Arial Nova Light" panose="020B0304020202020204" pitchFamily="34"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65000"/>
                    <a:lumOff val="35000"/>
                  </a:schemeClr>
                </a:solidFill>
                <a:latin typeface="Arial Nova Light" panose="020B0304020202020204" pitchFamily="34"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1813" kern="1200">
                <a:solidFill>
                  <a:schemeClr val="tx1">
                    <a:lumMod val="65000"/>
                    <a:lumOff val="35000"/>
                  </a:schemeClr>
                </a:solidFill>
                <a:latin typeface="Arial Nova Light" panose="020B0304020202020204" pitchFamily="34"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1813" kern="1200">
                <a:solidFill>
                  <a:schemeClr val="tx1">
                    <a:lumMod val="65000"/>
                    <a:lumOff val="35000"/>
                  </a:schemeClr>
                </a:solidFill>
                <a:latin typeface="Arial Nova Light" panose="020B0304020202020204" pitchFamily="34"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a:buFont typeface="Arial" panose="020B0604020202020204" pitchFamily="34" charset="0"/>
              <a:buNone/>
            </a:pPr>
            <a:endParaRPr lang="es-ES" sz="3600" dirty="0">
              <a:latin typeface="Avenir Next" panose="020B0503020202020204"/>
            </a:endParaRPr>
          </a:p>
        </p:txBody>
      </p:sp>
    </p:spTree>
    <p:extLst>
      <p:ext uri="{BB962C8B-B14F-4D97-AF65-F5344CB8AC3E}">
        <p14:creationId xmlns:p14="http://schemas.microsoft.com/office/powerpoint/2010/main" val="695919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84D4C-5A3A-DEF3-00D1-04221D77FF7B}"/>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5131FA3-F0A2-6FAC-D9A5-165885F7CCFD}"/>
              </a:ext>
            </a:extLst>
          </p:cNvPr>
          <p:cNvSpPr>
            <a:spLocks noGrp="1"/>
          </p:cNvSpPr>
          <p:nvPr>
            <p:ph idx="1"/>
          </p:nvPr>
        </p:nvSpPr>
        <p:spPr>
          <a:xfrm>
            <a:off x="306343" y="1487167"/>
            <a:ext cx="13511257" cy="5344450"/>
          </a:xfrm>
        </p:spPr>
        <p:txBody>
          <a:bodyPr>
            <a:normAutofit/>
          </a:bodyPr>
          <a:lstStyle/>
          <a:p>
            <a:pPr marL="0" indent="0">
              <a:lnSpc>
                <a:spcPct val="150000"/>
              </a:lnSpc>
              <a:buNone/>
            </a:pPr>
            <a:r>
              <a:rPr lang="es-ES" sz="3600" dirty="0">
                <a:latin typeface="Avenir Next" panose="020B0503020202020204"/>
              </a:rPr>
              <a:t>La adopción de una metodología </a:t>
            </a:r>
            <a:r>
              <a:rPr lang="es-ES" sz="3600" dirty="0" err="1">
                <a:latin typeface="Avenir Next" panose="020B0503020202020204"/>
              </a:rPr>
              <a:t>especíﬁca</a:t>
            </a:r>
            <a:r>
              <a:rPr lang="es-ES" sz="3600" dirty="0">
                <a:latin typeface="Avenir Next" panose="020B0503020202020204"/>
              </a:rPr>
              <a:t> para el desarrollo de </a:t>
            </a:r>
            <a:r>
              <a:rPr lang="es-ES" sz="3600" dirty="0" err="1">
                <a:latin typeface="Avenir Next" panose="020B0503020202020204"/>
              </a:rPr>
              <a:t>dashboards</a:t>
            </a:r>
            <a:r>
              <a:rPr lang="es-ES" sz="3600" dirty="0">
                <a:latin typeface="Avenir Next" panose="020B0503020202020204"/>
              </a:rPr>
              <a:t> permitió </a:t>
            </a:r>
            <a:r>
              <a:rPr lang="es-ES" sz="3600" dirty="0" err="1">
                <a:latin typeface="Avenir Next" panose="020B0503020202020204"/>
              </a:rPr>
              <a:t>or-ganizar</a:t>
            </a:r>
            <a:r>
              <a:rPr lang="es-ES" sz="3600" dirty="0">
                <a:latin typeface="Avenir Next" panose="020B0503020202020204"/>
              </a:rPr>
              <a:t> el proyecto en cinco fases, </a:t>
            </a:r>
            <a:r>
              <a:rPr lang="es-ES" sz="3600" dirty="0" err="1">
                <a:latin typeface="Avenir Next" panose="020B0503020202020204"/>
              </a:rPr>
              <a:t>deﬁniendo</a:t>
            </a:r>
            <a:r>
              <a:rPr lang="es-ES" sz="3600" dirty="0">
                <a:latin typeface="Avenir Next" panose="020B0503020202020204"/>
              </a:rPr>
              <a:t> actividades concretas y metas medibles encada etapa; esto dio como resultado un proyecto estructurado, con entregables alineados </a:t>
            </a:r>
            <a:r>
              <a:rPr lang="es-ES" sz="3600" dirty="0" err="1">
                <a:latin typeface="Avenir Next" panose="020B0503020202020204"/>
              </a:rPr>
              <a:t>alos</a:t>
            </a:r>
            <a:r>
              <a:rPr lang="es-ES" sz="3600" dirty="0">
                <a:latin typeface="Avenir Next" panose="020B0503020202020204"/>
              </a:rPr>
              <a:t> objetivos y una guía clara para el equipo.</a:t>
            </a:r>
          </a:p>
        </p:txBody>
      </p:sp>
      <p:sp>
        <p:nvSpPr>
          <p:cNvPr id="3" name="Título 2">
            <a:extLst>
              <a:ext uri="{FF2B5EF4-FFF2-40B4-BE49-F238E27FC236}">
                <a16:creationId xmlns:a16="http://schemas.microsoft.com/office/drawing/2014/main" id="{FD499A7A-1D08-118A-0F0D-B331EE90A64E}"/>
              </a:ext>
            </a:extLst>
          </p:cNvPr>
          <p:cNvSpPr>
            <a:spLocks noGrp="1"/>
          </p:cNvSpPr>
          <p:nvPr>
            <p:ph type="ctrTitle"/>
          </p:nvPr>
        </p:nvSpPr>
        <p:spPr>
          <a:xfrm>
            <a:off x="306343" y="248216"/>
            <a:ext cx="8398892" cy="972784"/>
          </a:xfrm>
        </p:spPr>
        <p:txBody>
          <a:bodyPr/>
          <a:lstStyle/>
          <a:p>
            <a:r>
              <a:rPr lang="es-ES" sz="6000" dirty="0">
                <a:solidFill>
                  <a:srgbClr val="F4095A"/>
                </a:solidFill>
              </a:rPr>
              <a:t>CONCLUSIONES</a:t>
            </a:r>
          </a:p>
        </p:txBody>
      </p:sp>
      <p:sp>
        <p:nvSpPr>
          <p:cNvPr id="4" name="Marcador de número de diapositiva 3">
            <a:extLst>
              <a:ext uri="{FF2B5EF4-FFF2-40B4-BE49-F238E27FC236}">
                <a16:creationId xmlns:a16="http://schemas.microsoft.com/office/drawing/2014/main" id="{107ECEDD-4FBB-E9F3-BD6E-229546A7FB76}"/>
              </a:ext>
            </a:extLst>
          </p:cNvPr>
          <p:cNvSpPr>
            <a:spLocks noGrp="1"/>
          </p:cNvSpPr>
          <p:nvPr>
            <p:ph type="sldNum" sz="quarter" idx="12"/>
          </p:nvPr>
        </p:nvSpPr>
        <p:spPr/>
        <p:txBody>
          <a:bodyPr/>
          <a:lstStyle/>
          <a:p>
            <a:fld id="{B453E7C7-8AE5-4AED-AD03-ACF7236A778A}" type="slidenum">
              <a:rPr lang="es-CO" smtClean="0"/>
              <a:pPr/>
              <a:t>26</a:t>
            </a:fld>
            <a:endParaRPr lang="es-CO"/>
          </a:p>
        </p:txBody>
      </p:sp>
      <p:sp>
        <p:nvSpPr>
          <p:cNvPr id="7" name="Marcador de contenido 1">
            <a:extLst>
              <a:ext uri="{FF2B5EF4-FFF2-40B4-BE49-F238E27FC236}">
                <a16:creationId xmlns:a16="http://schemas.microsoft.com/office/drawing/2014/main" id="{7167400E-3D2F-DBFA-D5C6-E879A845C3C3}"/>
              </a:ext>
            </a:extLst>
          </p:cNvPr>
          <p:cNvSpPr txBox="1">
            <a:spLocks/>
          </p:cNvSpPr>
          <p:nvPr/>
        </p:nvSpPr>
        <p:spPr>
          <a:xfrm>
            <a:off x="368300" y="4121292"/>
            <a:ext cx="13004800" cy="5344450"/>
          </a:xfrm>
          <a:prstGeom prst="rect">
            <a:avLst/>
          </a:prstGeom>
        </p:spPr>
        <p:txBody>
          <a:bodyPr vert="horz" lIns="91440" tIns="45720" rIns="91440" bIns="45720" rtlCol="0">
            <a:normAutofit/>
          </a:bodyPr>
          <a:lstStyle>
            <a:lvl1pPr marL="259072" indent="-259072" algn="l" defTabSz="1036290" rtl="0" eaLnBrk="1" latinLnBrk="0" hangingPunct="1">
              <a:lnSpc>
                <a:spcPct val="90000"/>
              </a:lnSpc>
              <a:spcBef>
                <a:spcPts val="1133"/>
              </a:spcBef>
              <a:buFont typeface="Arial" panose="020B0604020202020204" pitchFamily="34" charset="0"/>
              <a:buChar char="•"/>
              <a:defRPr sz="2720" kern="1200">
                <a:solidFill>
                  <a:schemeClr val="tx1">
                    <a:lumMod val="65000"/>
                    <a:lumOff val="35000"/>
                  </a:schemeClr>
                </a:solidFill>
                <a:latin typeface="Arial Nova Light" panose="020B0304020202020204" pitchFamily="34" charset="0"/>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267" kern="1200">
                <a:solidFill>
                  <a:schemeClr val="tx1">
                    <a:lumMod val="65000"/>
                    <a:lumOff val="35000"/>
                  </a:schemeClr>
                </a:solidFill>
                <a:latin typeface="Arial Nova Light" panose="020B0304020202020204" pitchFamily="34" charset="0"/>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65000"/>
                    <a:lumOff val="35000"/>
                  </a:schemeClr>
                </a:solidFill>
                <a:latin typeface="Arial Nova Light" panose="020B0304020202020204" pitchFamily="34" charset="0"/>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1813" kern="1200">
                <a:solidFill>
                  <a:schemeClr val="tx1">
                    <a:lumMod val="65000"/>
                    <a:lumOff val="35000"/>
                  </a:schemeClr>
                </a:solidFill>
                <a:latin typeface="Arial Nova Light" panose="020B0304020202020204" pitchFamily="34" charset="0"/>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1813" kern="1200">
                <a:solidFill>
                  <a:schemeClr val="tx1">
                    <a:lumMod val="65000"/>
                    <a:lumOff val="35000"/>
                  </a:schemeClr>
                </a:solidFill>
                <a:latin typeface="Arial Nova Light" panose="020B0304020202020204" pitchFamily="34" charset="0"/>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indent="0">
              <a:buFont typeface="Arial" panose="020B0604020202020204" pitchFamily="34" charset="0"/>
              <a:buNone/>
            </a:pPr>
            <a:endParaRPr lang="es-ES" sz="3600" dirty="0">
              <a:latin typeface="Avenir Next" panose="020B0503020202020204"/>
            </a:endParaRPr>
          </a:p>
        </p:txBody>
      </p:sp>
    </p:spTree>
    <p:extLst>
      <p:ext uri="{BB962C8B-B14F-4D97-AF65-F5344CB8AC3E}">
        <p14:creationId xmlns:p14="http://schemas.microsoft.com/office/powerpoint/2010/main" val="1581694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CC2E982-36C0-498C-B328-C7952B44278C}"/>
              </a:ext>
            </a:extLst>
          </p:cNvPr>
          <p:cNvSpPr>
            <a:spLocks noGrp="1"/>
          </p:cNvSpPr>
          <p:nvPr>
            <p:ph type="sldNum" sz="quarter" idx="12"/>
          </p:nvPr>
        </p:nvSpPr>
        <p:spPr/>
        <p:txBody>
          <a:bodyPr/>
          <a:lstStyle/>
          <a:p>
            <a:fld id="{B453E7C7-8AE5-4AED-AD03-ACF7236A778A}" type="slidenum">
              <a:rPr lang="es-CO" smtClean="0"/>
              <a:pPr/>
              <a:t>27</a:t>
            </a:fld>
            <a:endParaRPr lang="es-CO"/>
          </a:p>
        </p:txBody>
      </p:sp>
      <p:sp>
        <p:nvSpPr>
          <p:cNvPr id="7" name="Título 6">
            <a:extLst>
              <a:ext uri="{FF2B5EF4-FFF2-40B4-BE49-F238E27FC236}">
                <a16:creationId xmlns:a16="http://schemas.microsoft.com/office/drawing/2014/main" id="{0667680E-E580-4117-A8C9-47E8C64FDCFC}"/>
              </a:ext>
            </a:extLst>
          </p:cNvPr>
          <p:cNvSpPr>
            <a:spLocks noGrp="1"/>
          </p:cNvSpPr>
          <p:nvPr>
            <p:ph type="ctrTitle"/>
          </p:nvPr>
        </p:nvSpPr>
        <p:spPr/>
        <p:txBody>
          <a:bodyPr/>
          <a:lstStyle/>
          <a:p>
            <a:r>
              <a:rPr lang="es-ES"/>
              <a:t>Sin Límites</a:t>
            </a:r>
            <a:br>
              <a:rPr lang="es-ES"/>
            </a:br>
            <a:r>
              <a:rPr lang="es-ES"/>
              <a:t>Creer, imaginar y crear</a:t>
            </a:r>
            <a:endParaRPr lang="es-CO"/>
          </a:p>
        </p:txBody>
      </p:sp>
      <p:sp>
        <p:nvSpPr>
          <p:cNvPr id="8" name="Subtítulo 7">
            <a:extLst>
              <a:ext uri="{FF2B5EF4-FFF2-40B4-BE49-F238E27FC236}">
                <a16:creationId xmlns:a16="http://schemas.microsoft.com/office/drawing/2014/main" id="{073DB702-2AF4-4E01-9371-99CEDE606BA8}"/>
              </a:ext>
            </a:extLst>
          </p:cNvPr>
          <p:cNvSpPr>
            <a:spLocks noGrp="1"/>
          </p:cNvSpPr>
          <p:nvPr>
            <p:ph type="subTitle" idx="1"/>
          </p:nvPr>
        </p:nvSpPr>
        <p:spPr/>
        <p:txBody>
          <a:bodyPr vert="horz" lIns="91440" tIns="45720" rIns="91440" bIns="45720" rtlCol="0" anchor="t">
            <a:normAutofit/>
          </a:bodyPr>
          <a:lstStyle/>
          <a:p>
            <a:r>
              <a:rPr lang="es-ES" sz="2000">
                <a:latin typeface="Avenir Next"/>
              </a:rPr>
              <a:t>¡Gracias!</a:t>
            </a:r>
            <a:endParaRPr lang="es-CO"/>
          </a:p>
        </p:txBody>
      </p:sp>
    </p:spTree>
    <p:extLst>
      <p:ext uri="{BB962C8B-B14F-4D97-AF65-F5344CB8AC3E}">
        <p14:creationId xmlns:p14="http://schemas.microsoft.com/office/powerpoint/2010/main" val="2090465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DBBE636-A153-E7E9-D1FC-C07E0D376B3D}"/>
              </a:ext>
            </a:extLst>
          </p:cNvPr>
          <p:cNvSpPr>
            <a:spLocks noGrp="1"/>
          </p:cNvSpPr>
          <p:nvPr>
            <p:ph idx="1"/>
          </p:nvPr>
        </p:nvSpPr>
        <p:spPr/>
        <p:txBody>
          <a:bodyPr/>
          <a:lstStyle/>
          <a:p>
            <a:pPr marL="0" indent="0">
              <a:buNone/>
            </a:pPr>
            <a:r>
              <a:rPr lang="es-ES" sz="4800" dirty="0">
                <a:latin typeface="Avenir Next" panose="020B0503020202020204"/>
              </a:rPr>
              <a:t>La biblioteca Benedicto XVI </a:t>
            </a:r>
            <a:r>
              <a:rPr lang="es-ES" sz="4800" b="1" dirty="0">
                <a:solidFill>
                  <a:srgbClr val="F4095A"/>
                </a:solidFill>
                <a:latin typeface="Avenir Next" panose="020B0503020202020204"/>
              </a:rPr>
              <a:t>no contaba con un sistema para el análisis y revisión</a:t>
            </a:r>
            <a:r>
              <a:rPr lang="es-ES" sz="4800" dirty="0">
                <a:solidFill>
                  <a:srgbClr val="F4095A"/>
                </a:solidFill>
                <a:latin typeface="Avenir Next" panose="020B0503020202020204"/>
              </a:rPr>
              <a:t> </a:t>
            </a:r>
            <a:r>
              <a:rPr lang="es-ES" sz="4800" dirty="0">
                <a:latin typeface="Avenir Next" panose="020B0503020202020204"/>
              </a:rPr>
              <a:t>de la información referente a su lógica de negocio, llevando al personal a realizar consultas al departamento de CTIC de la universidad para obtener estos registros, los cuales se encuentran almacenados en el sistema de base de datos de la biblioteca.</a:t>
            </a:r>
          </a:p>
          <a:p>
            <a:endParaRPr lang="es-ES" dirty="0"/>
          </a:p>
        </p:txBody>
      </p:sp>
      <p:sp>
        <p:nvSpPr>
          <p:cNvPr id="3" name="Título 2">
            <a:extLst>
              <a:ext uri="{FF2B5EF4-FFF2-40B4-BE49-F238E27FC236}">
                <a16:creationId xmlns:a16="http://schemas.microsoft.com/office/drawing/2014/main" id="{B9CD092C-626E-D733-C25A-1AADD3A30544}"/>
              </a:ext>
            </a:extLst>
          </p:cNvPr>
          <p:cNvSpPr>
            <a:spLocks noGrp="1"/>
          </p:cNvSpPr>
          <p:nvPr>
            <p:ph type="ctrTitle"/>
          </p:nvPr>
        </p:nvSpPr>
        <p:spPr/>
        <p:txBody>
          <a:bodyPr/>
          <a:lstStyle/>
          <a:p>
            <a:endParaRPr lang="es-ES" dirty="0"/>
          </a:p>
        </p:txBody>
      </p:sp>
      <p:sp>
        <p:nvSpPr>
          <p:cNvPr id="4" name="Marcador de número de diapositiva 3">
            <a:extLst>
              <a:ext uri="{FF2B5EF4-FFF2-40B4-BE49-F238E27FC236}">
                <a16:creationId xmlns:a16="http://schemas.microsoft.com/office/drawing/2014/main" id="{9960DAEF-FD73-4B5B-3C78-ACD04FFD7690}"/>
              </a:ext>
            </a:extLst>
          </p:cNvPr>
          <p:cNvSpPr>
            <a:spLocks noGrp="1"/>
          </p:cNvSpPr>
          <p:nvPr>
            <p:ph type="sldNum" sz="quarter" idx="12"/>
          </p:nvPr>
        </p:nvSpPr>
        <p:spPr/>
        <p:txBody>
          <a:bodyPr/>
          <a:lstStyle/>
          <a:p>
            <a:fld id="{B453E7C7-8AE5-4AED-AD03-ACF7236A778A}" type="slidenum">
              <a:rPr lang="es-CO" smtClean="0"/>
              <a:pPr/>
              <a:t>3</a:t>
            </a:fld>
            <a:endParaRPr lang="es-CO"/>
          </a:p>
        </p:txBody>
      </p:sp>
    </p:spTree>
    <p:extLst>
      <p:ext uri="{BB962C8B-B14F-4D97-AF65-F5344CB8AC3E}">
        <p14:creationId xmlns:p14="http://schemas.microsoft.com/office/powerpoint/2010/main" val="1563560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BA5B-612E-4C85-D812-515CAD6078B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FD56F0D-E606-0C9E-1E46-7D4D457A7295}"/>
              </a:ext>
            </a:extLst>
          </p:cNvPr>
          <p:cNvSpPr>
            <a:spLocks noGrp="1"/>
          </p:cNvSpPr>
          <p:nvPr>
            <p:ph type="ctrTitle"/>
          </p:nvPr>
        </p:nvSpPr>
        <p:spPr>
          <a:xfrm>
            <a:off x="2723150" y="3204394"/>
            <a:ext cx="7075093" cy="972784"/>
          </a:xfrm>
        </p:spPr>
        <p:txBody>
          <a:bodyPr/>
          <a:lstStyle/>
          <a:p>
            <a:r>
              <a:rPr lang="es-US" sz="8000" dirty="0">
                <a:solidFill>
                  <a:schemeClr val="tx1">
                    <a:lumMod val="65000"/>
                    <a:lumOff val="35000"/>
                  </a:schemeClr>
                </a:solidFill>
              </a:rPr>
              <a:t>OBJETIVOS</a:t>
            </a:r>
            <a:endParaRPr lang="es-CO" dirty="0">
              <a:solidFill>
                <a:schemeClr val="tx1">
                  <a:lumMod val="65000"/>
                  <a:lumOff val="35000"/>
                </a:schemeClr>
              </a:solidFill>
            </a:endParaRPr>
          </a:p>
        </p:txBody>
      </p:sp>
      <p:sp>
        <p:nvSpPr>
          <p:cNvPr id="4" name="Marcador de número de diapositiva 3">
            <a:extLst>
              <a:ext uri="{FF2B5EF4-FFF2-40B4-BE49-F238E27FC236}">
                <a16:creationId xmlns:a16="http://schemas.microsoft.com/office/drawing/2014/main" id="{7A8E4D8B-0B35-C860-6596-5B77B4AA9E41}"/>
              </a:ext>
            </a:extLst>
          </p:cNvPr>
          <p:cNvSpPr>
            <a:spLocks noGrp="1"/>
          </p:cNvSpPr>
          <p:nvPr>
            <p:ph type="sldNum" sz="quarter" idx="12"/>
          </p:nvPr>
        </p:nvSpPr>
        <p:spPr/>
        <p:txBody>
          <a:bodyPr/>
          <a:lstStyle/>
          <a:p>
            <a:fld id="{B453E7C7-8AE5-4AED-AD03-ACF7236A778A}" type="slidenum">
              <a:rPr lang="es-CO" smtClean="0"/>
              <a:pPr/>
              <a:t>4</a:t>
            </a:fld>
            <a:endParaRPr lang="es-CO"/>
          </a:p>
        </p:txBody>
      </p:sp>
    </p:spTree>
    <p:extLst>
      <p:ext uri="{BB962C8B-B14F-4D97-AF65-F5344CB8AC3E}">
        <p14:creationId xmlns:p14="http://schemas.microsoft.com/office/powerpoint/2010/main" val="238819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9F17-BE29-BC3E-0266-A2BDE3995DEC}"/>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E52B7D04-C2FF-9136-6C63-CB292B660433}"/>
              </a:ext>
            </a:extLst>
          </p:cNvPr>
          <p:cNvSpPr>
            <a:spLocks noGrp="1"/>
          </p:cNvSpPr>
          <p:nvPr>
            <p:ph idx="1"/>
          </p:nvPr>
        </p:nvSpPr>
        <p:spPr/>
        <p:txBody>
          <a:bodyPr>
            <a:normAutofit/>
          </a:bodyPr>
          <a:lstStyle/>
          <a:p>
            <a:pPr marL="0" indent="0">
              <a:buNone/>
            </a:pPr>
            <a:r>
              <a:rPr lang="es-ES" sz="4800" dirty="0">
                <a:latin typeface="Avenir Next" panose="020B0503020202020204"/>
              </a:rPr>
              <a:t>Desarrollar un sistema web que permita la generación automatizada de </a:t>
            </a:r>
            <a:r>
              <a:rPr lang="es-ES" sz="4800" dirty="0" err="1">
                <a:latin typeface="Avenir Next" panose="020B0503020202020204"/>
              </a:rPr>
              <a:t>KPIs</a:t>
            </a:r>
            <a:r>
              <a:rPr lang="es-ES" sz="4800" dirty="0">
                <a:latin typeface="Avenir Next" panose="020B0503020202020204"/>
              </a:rPr>
              <a:t> apoyado en un </a:t>
            </a:r>
            <a:r>
              <a:rPr lang="es-ES" sz="4800" dirty="0" err="1">
                <a:latin typeface="Avenir Next" panose="020B0503020202020204"/>
              </a:rPr>
              <a:t>dashboard</a:t>
            </a:r>
            <a:r>
              <a:rPr lang="es-ES" sz="4800" dirty="0">
                <a:latin typeface="Avenir Next" panose="020B0503020202020204"/>
              </a:rPr>
              <a:t> interactivo para visualizar estadísticas sobre el préstamo y uso de libros en sala, e integrar estos servicios al módulo existente de estadística de libros de la biblioteca Benedicto XVI en Universidad Pontificia Bolivariana, campus Bucaramanga.</a:t>
            </a:r>
          </a:p>
        </p:txBody>
      </p:sp>
      <p:sp>
        <p:nvSpPr>
          <p:cNvPr id="3" name="Título 2">
            <a:extLst>
              <a:ext uri="{FF2B5EF4-FFF2-40B4-BE49-F238E27FC236}">
                <a16:creationId xmlns:a16="http://schemas.microsoft.com/office/drawing/2014/main" id="{361A6D2A-CF24-CDB3-7CDD-D40FC785AA9E}"/>
              </a:ext>
            </a:extLst>
          </p:cNvPr>
          <p:cNvSpPr>
            <a:spLocks noGrp="1"/>
          </p:cNvSpPr>
          <p:nvPr>
            <p:ph type="ctrTitle"/>
          </p:nvPr>
        </p:nvSpPr>
        <p:spPr/>
        <p:txBody>
          <a:bodyPr/>
          <a:lstStyle/>
          <a:p>
            <a:r>
              <a:rPr lang="es-ES" dirty="0">
                <a:solidFill>
                  <a:srgbClr val="F4095A"/>
                </a:solidFill>
              </a:rPr>
              <a:t>OBJETIVO GENERAL</a:t>
            </a:r>
          </a:p>
        </p:txBody>
      </p:sp>
      <p:sp>
        <p:nvSpPr>
          <p:cNvPr id="4" name="Marcador de número de diapositiva 3">
            <a:extLst>
              <a:ext uri="{FF2B5EF4-FFF2-40B4-BE49-F238E27FC236}">
                <a16:creationId xmlns:a16="http://schemas.microsoft.com/office/drawing/2014/main" id="{281D0A91-A3D3-E6EF-4F4F-0C749225D49A}"/>
              </a:ext>
            </a:extLst>
          </p:cNvPr>
          <p:cNvSpPr>
            <a:spLocks noGrp="1"/>
          </p:cNvSpPr>
          <p:nvPr>
            <p:ph type="sldNum" sz="quarter" idx="12"/>
          </p:nvPr>
        </p:nvSpPr>
        <p:spPr/>
        <p:txBody>
          <a:bodyPr/>
          <a:lstStyle/>
          <a:p>
            <a:fld id="{B453E7C7-8AE5-4AED-AD03-ACF7236A778A}" type="slidenum">
              <a:rPr lang="es-CO" smtClean="0"/>
              <a:pPr/>
              <a:t>5</a:t>
            </a:fld>
            <a:endParaRPr lang="es-CO"/>
          </a:p>
        </p:txBody>
      </p:sp>
    </p:spTree>
    <p:extLst>
      <p:ext uri="{BB962C8B-B14F-4D97-AF65-F5344CB8AC3E}">
        <p14:creationId xmlns:p14="http://schemas.microsoft.com/office/powerpoint/2010/main" val="3162230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413C5-CD5E-3B46-D906-D9A3B6302887}"/>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F9CA513-3833-00E7-0CFE-96E53AA11F68}"/>
              </a:ext>
            </a:extLst>
          </p:cNvPr>
          <p:cNvSpPr>
            <a:spLocks noGrp="1"/>
          </p:cNvSpPr>
          <p:nvPr>
            <p:ph idx="1"/>
          </p:nvPr>
        </p:nvSpPr>
        <p:spPr/>
        <p:txBody>
          <a:bodyPr>
            <a:normAutofit/>
          </a:bodyPr>
          <a:lstStyle/>
          <a:p>
            <a:pPr marL="914400" indent="-914400">
              <a:buFont typeface="+mj-lt"/>
              <a:buAutoNum type="arabicPeriod"/>
            </a:pPr>
            <a:r>
              <a:rPr lang="es-ES" sz="4800" dirty="0">
                <a:latin typeface="Avenir Next" panose="020B0503020202020204"/>
              </a:rPr>
              <a:t>Definir las historias de usuario para la especificación de requisitos funcionales y no funcionales, basándose en los módulos de generación de reportes y </a:t>
            </a:r>
            <a:r>
              <a:rPr lang="es-ES" sz="4800" dirty="0" err="1">
                <a:latin typeface="Avenir Next" panose="020B0503020202020204"/>
              </a:rPr>
              <a:t>dashboard</a:t>
            </a:r>
            <a:r>
              <a:rPr lang="es-ES" sz="4800" dirty="0">
                <a:latin typeface="Avenir Next" panose="020B0503020202020204"/>
              </a:rPr>
              <a:t>.</a:t>
            </a:r>
          </a:p>
          <a:p>
            <a:pPr marL="914400" indent="-914400">
              <a:buFont typeface="+mj-lt"/>
              <a:buAutoNum type="arabicPeriod"/>
            </a:pPr>
            <a:endParaRPr lang="es-ES" sz="4800" dirty="0">
              <a:latin typeface="Avenir Next" panose="020B0503020202020204"/>
            </a:endParaRPr>
          </a:p>
          <a:p>
            <a:pPr marL="914400" indent="-914400">
              <a:buFont typeface="+mj-lt"/>
              <a:buAutoNum type="arabicPeriod"/>
            </a:pPr>
            <a:r>
              <a:rPr lang="es-ES" sz="4800" dirty="0">
                <a:latin typeface="Avenir Next" panose="020B0503020202020204"/>
              </a:rPr>
              <a:t>Diseñar las funcionalidades para el módulo de generación de reportes y </a:t>
            </a:r>
            <a:r>
              <a:rPr lang="es-ES" sz="4800" dirty="0" err="1">
                <a:latin typeface="Avenir Next" panose="020B0503020202020204"/>
              </a:rPr>
              <a:t>dashboard</a:t>
            </a:r>
            <a:r>
              <a:rPr lang="es-ES" sz="4800" dirty="0">
                <a:latin typeface="Avenir Next" panose="020B0503020202020204"/>
              </a:rPr>
              <a:t>.</a:t>
            </a:r>
          </a:p>
          <a:p>
            <a:pPr marL="0" indent="0">
              <a:buNone/>
            </a:pPr>
            <a:endParaRPr lang="es-ES" sz="4800" dirty="0">
              <a:latin typeface="Avenir Next" panose="020B0503020202020204"/>
            </a:endParaRPr>
          </a:p>
        </p:txBody>
      </p:sp>
      <p:sp>
        <p:nvSpPr>
          <p:cNvPr id="3" name="Título 2">
            <a:extLst>
              <a:ext uri="{FF2B5EF4-FFF2-40B4-BE49-F238E27FC236}">
                <a16:creationId xmlns:a16="http://schemas.microsoft.com/office/drawing/2014/main" id="{425BAF41-F265-2427-583D-05D785A622FA}"/>
              </a:ext>
            </a:extLst>
          </p:cNvPr>
          <p:cNvSpPr>
            <a:spLocks noGrp="1"/>
          </p:cNvSpPr>
          <p:nvPr>
            <p:ph type="ctrTitle"/>
          </p:nvPr>
        </p:nvSpPr>
        <p:spPr/>
        <p:txBody>
          <a:bodyPr/>
          <a:lstStyle/>
          <a:p>
            <a:r>
              <a:rPr lang="es-ES" dirty="0">
                <a:solidFill>
                  <a:srgbClr val="F4095A"/>
                </a:solidFill>
              </a:rPr>
              <a:t>OBJETIVOS ESPECÍFICOS</a:t>
            </a:r>
          </a:p>
        </p:txBody>
      </p:sp>
      <p:sp>
        <p:nvSpPr>
          <p:cNvPr id="4" name="Marcador de número de diapositiva 3">
            <a:extLst>
              <a:ext uri="{FF2B5EF4-FFF2-40B4-BE49-F238E27FC236}">
                <a16:creationId xmlns:a16="http://schemas.microsoft.com/office/drawing/2014/main" id="{D89FF65E-EC29-5487-DCFB-CE858A6FC894}"/>
              </a:ext>
            </a:extLst>
          </p:cNvPr>
          <p:cNvSpPr>
            <a:spLocks noGrp="1"/>
          </p:cNvSpPr>
          <p:nvPr>
            <p:ph type="sldNum" sz="quarter" idx="12"/>
          </p:nvPr>
        </p:nvSpPr>
        <p:spPr/>
        <p:txBody>
          <a:bodyPr/>
          <a:lstStyle/>
          <a:p>
            <a:fld id="{B453E7C7-8AE5-4AED-AD03-ACF7236A778A}" type="slidenum">
              <a:rPr lang="es-CO" smtClean="0"/>
              <a:pPr/>
              <a:t>6</a:t>
            </a:fld>
            <a:endParaRPr lang="es-CO"/>
          </a:p>
        </p:txBody>
      </p:sp>
    </p:spTree>
    <p:extLst>
      <p:ext uri="{BB962C8B-B14F-4D97-AF65-F5344CB8AC3E}">
        <p14:creationId xmlns:p14="http://schemas.microsoft.com/office/powerpoint/2010/main" val="2996629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75CC1-6B2D-532D-CB9D-32797EE96AC2}"/>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BED6CFE-CA83-609B-554C-8596CA6AE3F9}"/>
              </a:ext>
            </a:extLst>
          </p:cNvPr>
          <p:cNvSpPr>
            <a:spLocks noGrp="1"/>
          </p:cNvSpPr>
          <p:nvPr>
            <p:ph idx="1"/>
          </p:nvPr>
        </p:nvSpPr>
        <p:spPr>
          <a:xfrm>
            <a:off x="420643" y="1512493"/>
            <a:ext cx="13057536" cy="5344450"/>
          </a:xfrm>
        </p:spPr>
        <p:txBody>
          <a:bodyPr>
            <a:normAutofit/>
          </a:bodyPr>
          <a:lstStyle/>
          <a:p>
            <a:pPr marL="0" indent="0">
              <a:buNone/>
            </a:pPr>
            <a:r>
              <a:rPr lang="es-ES" sz="4800" dirty="0">
                <a:latin typeface="Avenir Next" panose="020B0503020202020204"/>
              </a:rPr>
              <a:t>3.	Desarrollar las funcionalidades teniendo como   	base los diseños realizados.</a:t>
            </a:r>
          </a:p>
          <a:p>
            <a:pPr marL="914400" indent="-914400">
              <a:buFont typeface="+mj-lt"/>
              <a:buAutoNum type="arabicPeriod"/>
            </a:pPr>
            <a:endParaRPr lang="es-ES" sz="4800" dirty="0">
              <a:latin typeface="Avenir Next" panose="020B0503020202020204"/>
            </a:endParaRPr>
          </a:p>
          <a:p>
            <a:pPr marL="0" indent="0">
              <a:buNone/>
            </a:pPr>
            <a:r>
              <a:rPr lang="es-ES" sz="4800" dirty="0">
                <a:latin typeface="Avenir Next" panose="020B0503020202020204"/>
              </a:rPr>
              <a:t>4.	Integrar las funcionalidades en la 	infraestructura tecnológica de la Universidad 	Pontificia Bolivariana seccional Bucaramanga.</a:t>
            </a:r>
          </a:p>
          <a:p>
            <a:pPr marL="0" indent="0">
              <a:buNone/>
            </a:pPr>
            <a:endParaRPr lang="es-ES" sz="4800" dirty="0">
              <a:latin typeface="Avenir Next" panose="020B0503020202020204"/>
            </a:endParaRPr>
          </a:p>
        </p:txBody>
      </p:sp>
      <p:sp>
        <p:nvSpPr>
          <p:cNvPr id="3" name="Título 2">
            <a:extLst>
              <a:ext uri="{FF2B5EF4-FFF2-40B4-BE49-F238E27FC236}">
                <a16:creationId xmlns:a16="http://schemas.microsoft.com/office/drawing/2014/main" id="{EC327484-2EE9-30B7-B589-98A4A5061A87}"/>
              </a:ext>
            </a:extLst>
          </p:cNvPr>
          <p:cNvSpPr>
            <a:spLocks noGrp="1"/>
          </p:cNvSpPr>
          <p:nvPr>
            <p:ph type="ctrTitle"/>
          </p:nvPr>
        </p:nvSpPr>
        <p:spPr/>
        <p:txBody>
          <a:bodyPr/>
          <a:lstStyle/>
          <a:p>
            <a:r>
              <a:rPr lang="es-ES" dirty="0">
                <a:solidFill>
                  <a:srgbClr val="F4095A"/>
                </a:solidFill>
              </a:rPr>
              <a:t>OBJETIVOS ESPECÍFICOS</a:t>
            </a:r>
          </a:p>
        </p:txBody>
      </p:sp>
      <p:sp>
        <p:nvSpPr>
          <p:cNvPr id="4" name="Marcador de número de diapositiva 3">
            <a:extLst>
              <a:ext uri="{FF2B5EF4-FFF2-40B4-BE49-F238E27FC236}">
                <a16:creationId xmlns:a16="http://schemas.microsoft.com/office/drawing/2014/main" id="{BB60E2E4-A6FE-9196-7A18-2E4A8AD26BBA}"/>
              </a:ext>
            </a:extLst>
          </p:cNvPr>
          <p:cNvSpPr>
            <a:spLocks noGrp="1"/>
          </p:cNvSpPr>
          <p:nvPr>
            <p:ph type="sldNum" sz="quarter" idx="12"/>
          </p:nvPr>
        </p:nvSpPr>
        <p:spPr/>
        <p:txBody>
          <a:bodyPr/>
          <a:lstStyle/>
          <a:p>
            <a:fld id="{B453E7C7-8AE5-4AED-AD03-ACF7236A778A}" type="slidenum">
              <a:rPr lang="es-CO" smtClean="0"/>
              <a:pPr/>
              <a:t>7</a:t>
            </a:fld>
            <a:endParaRPr lang="es-CO"/>
          </a:p>
        </p:txBody>
      </p:sp>
    </p:spTree>
    <p:extLst>
      <p:ext uri="{BB962C8B-B14F-4D97-AF65-F5344CB8AC3E}">
        <p14:creationId xmlns:p14="http://schemas.microsoft.com/office/powerpoint/2010/main" val="550490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0832C-99EA-FD94-3781-6EB7DD3B4D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882FEA-C072-4F06-8734-EF954DC992E4}"/>
              </a:ext>
            </a:extLst>
          </p:cNvPr>
          <p:cNvSpPr>
            <a:spLocks noGrp="1"/>
          </p:cNvSpPr>
          <p:nvPr>
            <p:ph type="ctrTitle"/>
          </p:nvPr>
        </p:nvSpPr>
        <p:spPr>
          <a:xfrm>
            <a:off x="1931542" y="3204394"/>
            <a:ext cx="7866701" cy="972784"/>
          </a:xfrm>
        </p:spPr>
        <p:txBody>
          <a:bodyPr/>
          <a:lstStyle/>
          <a:p>
            <a:r>
              <a:rPr lang="es-US" sz="8000" dirty="0">
                <a:solidFill>
                  <a:schemeClr val="tx1">
                    <a:lumMod val="65000"/>
                    <a:lumOff val="35000"/>
                  </a:schemeClr>
                </a:solidFill>
              </a:rPr>
              <a:t>MARCO TEÓRICO</a:t>
            </a:r>
            <a:endParaRPr lang="es-CO" dirty="0">
              <a:solidFill>
                <a:schemeClr val="tx1">
                  <a:lumMod val="65000"/>
                  <a:lumOff val="35000"/>
                </a:schemeClr>
              </a:solidFill>
            </a:endParaRPr>
          </a:p>
        </p:txBody>
      </p:sp>
      <p:sp>
        <p:nvSpPr>
          <p:cNvPr id="4" name="Marcador de número de diapositiva 3">
            <a:extLst>
              <a:ext uri="{FF2B5EF4-FFF2-40B4-BE49-F238E27FC236}">
                <a16:creationId xmlns:a16="http://schemas.microsoft.com/office/drawing/2014/main" id="{4851FB8B-99BD-B59E-0534-3077D3BC57D4}"/>
              </a:ext>
            </a:extLst>
          </p:cNvPr>
          <p:cNvSpPr>
            <a:spLocks noGrp="1"/>
          </p:cNvSpPr>
          <p:nvPr>
            <p:ph type="sldNum" sz="quarter" idx="12"/>
          </p:nvPr>
        </p:nvSpPr>
        <p:spPr/>
        <p:txBody>
          <a:bodyPr/>
          <a:lstStyle/>
          <a:p>
            <a:fld id="{B453E7C7-8AE5-4AED-AD03-ACF7236A778A}" type="slidenum">
              <a:rPr lang="es-CO" smtClean="0"/>
              <a:pPr/>
              <a:t>8</a:t>
            </a:fld>
            <a:endParaRPr lang="es-CO"/>
          </a:p>
        </p:txBody>
      </p:sp>
    </p:spTree>
    <p:extLst>
      <p:ext uri="{BB962C8B-B14F-4D97-AF65-F5344CB8AC3E}">
        <p14:creationId xmlns:p14="http://schemas.microsoft.com/office/powerpoint/2010/main" val="3802994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2A1D1-CEFA-EC36-51E5-A9DA168073D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E1D380F-5E6A-D425-206D-639B55D3C181}"/>
              </a:ext>
            </a:extLst>
          </p:cNvPr>
          <p:cNvSpPr>
            <a:spLocks noGrp="1"/>
          </p:cNvSpPr>
          <p:nvPr>
            <p:ph type="ctrTitle"/>
          </p:nvPr>
        </p:nvSpPr>
        <p:spPr>
          <a:xfrm>
            <a:off x="1931542" y="3204394"/>
            <a:ext cx="7866701" cy="972784"/>
          </a:xfrm>
        </p:spPr>
        <p:txBody>
          <a:bodyPr/>
          <a:lstStyle/>
          <a:p>
            <a:r>
              <a:rPr lang="es-US" sz="8000" dirty="0">
                <a:solidFill>
                  <a:schemeClr val="tx1">
                    <a:lumMod val="65000"/>
                    <a:lumOff val="35000"/>
                  </a:schemeClr>
                </a:solidFill>
              </a:rPr>
              <a:t>METODOLOGÍA</a:t>
            </a:r>
            <a:endParaRPr lang="es-CO" dirty="0">
              <a:solidFill>
                <a:schemeClr val="tx1">
                  <a:lumMod val="65000"/>
                  <a:lumOff val="35000"/>
                </a:schemeClr>
              </a:solidFill>
            </a:endParaRPr>
          </a:p>
        </p:txBody>
      </p:sp>
      <p:sp>
        <p:nvSpPr>
          <p:cNvPr id="4" name="Marcador de número de diapositiva 3">
            <a:extLst>
              <a:ext uri="{FF2B5EF4-FFF2-40B4-BE49-F238E27FC236}">
                <a16:creationId xmlns:a16="http://schemas.microsoft.com/office/drawing/2014/main" id="{7FC9C2B2-0131-32D9-9893-5DCE40A2CFC9}"/>
              </a:ext>
            </a:extLst>
          </p:cNvPr>
          <p:cNvSpPr>
            <a:spLocks noGrp="1"/>
          </p:cNvSpPr>
          <p:nvPr>
            <p:ph type="sldNum" sz="quarter" idx="12"/>
          </p:nvPr>
        </p:nvSpPr>
        <p:spPr/>
        <p:txBody>
          <a:bodyPr/>
          <a:lstStyle/>
          <a:p>
            <a:fld id="{B453E7C7-8AE5-4AED-AD03-ACF7236A778A}" type="slidenum">
              <a:rPr lang="es-CO" smtClean="0"/>
              <a:pPr/>
              <a:t>9</a:t>
            </a:fld>
            <a:endParaRPr lang="es-CO"/>
          </a:p>
        </p:txBody>
      </p:sp>
    </p:spTree>
    <p:extLst>
      <p:ext uri="{BB962C8B-B14F-4D97-AF65-F5344CB8AC3E}">
        <p14:creationId xmlns:p14="http://schemas.microsoft.com/office/powerpoint/2010/main" val="2469026289"/>
      </p:ext>
    </p:extLst>
  </p:cSld>
  <p:clrMapOvr>
    <a:masterClrMapping/>
  </p:clrMapOvr>
</p:sld>
</file>

<file path=ppt/theme/theme1.xml><?xml version="1.0" encoding="utf-8"?>
<a:theme xmlns:a="http://schemas.openxmlformats.org/drawingml/2006/main" name="UPB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Powerpoint UPB 2024" id="{CEBC3956-D0C8-4A58-ADF8-31B9AB3F6717}" vid="{43DB4CCB-4183-4A1B-933C-13FC8EFB2C1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024cb1a-ba53-470f-899e-356ed509f76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6F2581794CE44D89D7E904F613FD60" ma:contentTypeVersion="18" ma:contentTypeDescription="Create a new document." ma:contentTypeScope="" ma:versionID="1231b5541b114e259ab92af752f06325">
  <xsd:schema xmlns:xsd="http://www.w3.org/2001/XMLSchema" xmlns:xs="http://www.w3.org/2001/XMLSchema" xmlns:p="http://schemas.microsoft.com/office/2006/metadata/properties" xmlns:ns3="42094f19-271b-4894-8897-e96b5fab37da" xmlns:ns4="f024cb1a-ba53-470f-899e-356ed509f76a" targetNamespace="http://schemas.microsoft.com/office/2006/metadata/properties" ma:root="true" ma:fieldsID="a916913c84d8a76f1d744804699368a9" ns3:_="" ns4:_="">
    <xsd:import namespace="42094f19-271b-4894-8897-e96b5fab37da"/>
    <xsd:import namespace="f024cb1a-ba53-470f-899e-356ed509f76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LengthInSeconds" minOccurs="0"/>
                <xsd:element ref="ns4:_activity" minOccurs="0"/>
                <xsd:element ref="ns4:MediaServiceSearchProperties"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094f19-271b-4894-8897-e96b5fab37d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24cb1a-ba53-470f-899e-356ed509f76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2A15B8-0F49-4CE2-8471-9499697F0B19}">
  <ds:schemaRefs>
    <ds:schemaRef ds:uri="http://schemas.microsoft.com/sharepoint/v3/contenttype/forms"/>
  </ds:schemaRefs>
</ds:datastoreItem>
</file>

<file path=customXml/itemProps2.xml><?xml version="1.0" encoding="utf-8"?>
<ds:datastoreItem xmlns:ds="http://schemas.openxmlformats.org/officeDocument/2006/customXml" ds:itemID="{240AF5DC-3D9A-4C79-A939-8DF42ABC6576}">
  <ds:schemaRefs>
    <ds:schemaRef ds:uri="42094f19-271b-4894-8897-e96b5fab37da"/>
    <ds:schemaRef ds:uri="f024cb1a-ba53-470f-899e-356ed509f7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5A7FD1E-8322-4D65-85CA-45493FED000E}">
  <ds:schemaRefs>
    <ds:schemaRef ds:uri="42094f19-271b-4894-8897-e96b5fab37da"/>
    <ds:schemaRef ds:uri="f024cb1a-ba53-470f-899e-356ed509f7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618bab0f-20a4-4de3-a10c-e20cee96bb35}" enabled="0" method="" siteId="{618bab0f-20a4-4de3-a10c-e20cee96bb35}" removed="1"/>
</clbl:labelList>
</file>

<file path=docProps/app.xml><?xml version="1.0" encoding="utf-8"?>
<Properties xmlns="http://schemas.openxmlformats.org/officeDocument/2006/extended-properties" xmlns:vt="http://schemas.openxmlformats.org/officeDocument/2006/docPropsVTypes">
  <Template>Plantilla Powerpoint UPB 2024</Template>
  <TotalTime>122</TotalTime>
  <Words>497</Words>
  <Application>Microsoft Office PowerPoint</Application>
  <PresentationFormat>Personalizado</PresentationFormat>
  <Paragraphs>67</Paragraphs>
  <Slides>27</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Arial</vt:lpstr>
      <vt:lpstr>Arial Nova Light</vt:lpstr>
      <vt:lpstr>Avenir Next</vt:lpstr>
      <vt:lpstr>Avenir Next Medium</vt:lpstr>
      <vt:lpstr>Calibri</vt:lpstr>
      <vt:lpstr>Vice City Sans</vt:lpstr>
      <vt:lpstr>UPB 2022</vt:lpstr>
      <vt:lpstr>Sin Límites Creer, imaginar y crear</vt:lpstr>
      <vt:lpstr>INTRODUCCIÓN</vt:lpstr>
      <vt:lpstr>Presentación de PowerPoint</vt:lpstr>
      <vt:lpstr>OBJETIVOS</vt:lpstr>
      <vt:lpstr>OBJETIVO GENERAL</vt:lpstr>
      <vt:lpstr>OBJETIVOS ESPECÍFICOS</vt:lpstr>
      <vt:lpstr>OBJETIVOS ESPECÍFICOS</vt:lpstr>
      <vt:lpstr>MARCO TEÓRICO</vt:lpstr>
      <vt:lpstr>METODOLOGÍA</vt:lpstr>
      <vt:lpstr>SIDE MAP-HISTORIAS DE USUARIO</vt:lpstr>
      <vt:lpstr>RESULTADOS</vt:lpstr>
      <vt:lpstr>SIDE MAP-HISTORIAS DE USUARIO</vt:lpstr>
      <vt:lpstr>DIAGRAMA DE DOMINIO</vt:lpstr>
      <vt:lpstr>ESTRUCTURA GENÉRICA BACKEND</vt:lpstr>
      <vt:lpstr>ESTRUCTURA GENÉRICA FRONTEND</vt:lpstr>
      <vt:lpstr>COMPORTAMIENTO MÓDULO ANALÍTICA</vt:lpstr>
      <vt:lpstr>COMPORTAMIENTO MÓDULO ANALÍTICA</vt:lpstr>
      <vt:lpstr>COMPORTAMIENTO MÓDULO ANALÍTICA</vt:lpstr>
      <vt:lpstr>ARQUITECTURA DEL SISTEMA</vt:lpstr>
      <vt:lpstr>ARQUITECTURA DEL SISTEMA</vt:lpstr>
      <vt:lpstr>Presentación de PowerPoint</vt:lpstr>
      <vt:lpstr>CONCLUSIONES Y RECOMIENDACIONES</vt:lpstr>
      <vt:lpstr>CONCLUSIONES</vt:lpstr>
      <vt:lpstr>CONCLUSIONES</vt:lpstr>
      <vt:lpstr>CONCLUSIONES</vt:lpstr>
      <vt:lpstr>CONCLUSIONES</vt:lpstr>
      <vt:lpstr>Sin Límites Creer, imaginar y crear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 Límites Creer, imaginar y crear</dc:title>
  <dc:creator>Juan Carlos López Patiño</dc:creator>
  <cp:lastModifiedBy>Sofia Alejandra Salas Aquino</cp:lastModifiedBy>
  <cp:revision>14</cp:revision>
  <cp:lastPrinted>1601-01-01T00:00:00Z</cp:lastPrinted>
  <dcterms:created xsi:type="dcterms:W3CDTF">2024-04-05T13:27:53Z</dcterms:created>
  <dcterms:modified xsi:type="dcterms:W3CDTF">2025-09-08T04:52:17Z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0x010100BD6F2581794CE44D89D7E904F613FD60</vt:lpwstr>
  </property>
</Properties>
</file>